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5"/>
  </p:sldMasterIdLst>
  <p:notesMasterIdLst>
    <p:notesMasterId r:id="rId14"/>
  </p:notesMasterIdLst>
  <p:handoutMasterIdLst>
    <p:handoutMasterId r:id="rId15"/>
  </p:handoutMasterIdLst>
  <p:sldIdLst>
    <p:sldId id="256" r:id="rId6"/>
    <p:sldId id="257" r:id="rId7"/>
    <p:sldId id="258" r:id="rId8"/>
    <p:sldId id="259" r:id="rId9"/>
    <p:sldId id="260" r:id="rId10"/>
    <p:sldId id="262"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759322B-5AC7-4621-BDCE-2D5770938733}">
          <p14:sldIdLst>
            <p14:sldId id="256"/>
            <p14:sldId id="257"/>
            <p14:sldId id="258"/>
            <p14:sldId id="259"/>
            <p14:sldId id="260"/>
            <p14:sldId id="262"/>
            <p14:sldId id="261"/>
            <p14:sldId id="263"/>
          </p14:sldIdLst>
        </p14:section>
      </p14:sectionLst>
    </p:ext>
    <p:ext uri="{EFAFB233-063F-42B5-8137-9DF3F51BA10A}">
      <p15:sldGuideLst xmlns:p15="http://schemas.microsoft.com/office/powerpoint/2012/main">
        <p15:guide id="1" orient="horz" pos="663" userDrawn="1">
          <p15:clr>
            <a:srgbClr val="A4A3A4"/>
          </p15:clr>
        </p15:guide>
        <p15:guide id="2" pos="4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Antonio de Beer" initials="JAdB" lastIdx="1" clrIdx="0">
    <p:extLst>
      <p:ext uri="{19B8F6BF-5375-455C-9EA6-DF929625EA0E}">
        <p15:presenceInfo xmlns:p15="http://schemas.microsoft.com/office/powerpoint/2012/main" userId="S::juanantonio.de.beer@solventa.nl::65c7eea2-90a7-4f0d-8f2e-3a5554117b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FF0000"/>
    <a:srgbClr val="66CC33"/>
    <a:srgbClr val="FFFFFF"/>
    <a:srgbClr val="FF6633"/>
    <a:srgbClr val="374299"/>
    <a:srgbClr val="E5B847"/>
    <a:srgbClr val="EDF0E9"/>
    <a:srgbClr val="6E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6" autoAdjust="0"/>
    <p:restoredTop sz="66854" autoAdjust="0"/>
  </p:normalViewPr>
  <p:slideViewPr>
    <p:cSldViewPr snapToGrid="0">
      <p:cViewPr varScale="1">
        <p:scale>
          <a:sx n="76" d="100"/>
          <a:sy n="76" d="100"/>
        </p:scale>
        <p:origin x="1554" y="84"/>
      </p:cViewPr>
      <p:guideLst>
        <p:guide orient="horz" pos="663"/>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921"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GB"/>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28" tIns="45714" rIns="91428" bIns="45714" rtlCol="0"/>
          <a:lstStyle>
            <a:lvl1pPr algn="r">
              <a:defRPr sz="1200"/>
            </a:lvl1pPr>
          </a:lstStyle>
          <a:p>
            <a:fld id="{D48785A8-1A11-48CD-AC09-90DFE9893101}" type="datetimeFigureOut">
              <a:rPr lang="en-GB" smtClean="0"/>
              <a:t>15/07/2019</a:t>
            </a:fld>
            <a:endParaRPr lang="en-GB"/>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28" tIns="45714" rIns="91428" bIns="45714"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28" tIns="45714" rIns="91428" bIns="45714" rtlCol="0" anchor="b"/>
          <a:lstStyle>
            <a:lvl1pPr algn="r">
              <a:defRPr sz="1200"/>
            </a:lvl1pPr>
          </a:lstStyle>
          <a:p>
            <a:fld id="{AD2ACD95-C8EC-42DE-9943-30640124F999}" type="slidenum">
              <a:rPr lang="en-GB" smtClean="0"/>
              <a:t>‹nr.›</a:t>
            </a:fld>
            <a:endParaRPr lang="en-GB"/>
          </a:p>
        </p:txBody>
      </p:sp>
    </p:spTree>
    <p:extLst>
      <p:ext uri="{BB962C8B-B14F-4D97-AF65-F5344CB8AC3E}">
        <p14:creationId xmlns:p14="http://schemas.microsoft.com/office/powerpoint/2010/main" val="272860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fld id="{F84AAFA9-21D1-4128-A91F-B3FE5936C614}"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28" tIns="45714" rIns="91428" bIns="45714" rtlCol="0" anchor="b"/>
          <a:lstStyle>
            <a:lvl1pPr algn="r">
              <a:defRPr sz="1200"/>
            </a:lvl1pPr>
          </a:lstStyle>
          <a:p>
            <a:fld id="{A41C61AA-61C6-453E-BDE9-9F7996EA0336}" type="slidenum">
              <a:rPr lang="en-US" smtClean="0"/>
              <a:t>‹nr.›</a:t>
            </a:fld>
            <a:endParaRPr lang="en-US"/>
          </a:p>
        </p:txBody>
      </p:sp>
    </p:spTree>
    <p:extLst>
      <p:ext uri="{BB962C8B-B14F-4D97-AF65-F5344CB8AC3E}">
        <p14:creationId xmlns:p14="http://schemas.microsoft.com/office/powerpoint/2010/main" val="33793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41C61AA-61C6-453E-BDE9-9F7996EA0336}" type="slidenum">
              <a:rPr lang="en-US" smtClean="0"/>
              <a:t>8</a:t>
            </a:fld>
            <a:endParaRPr lang="en-US"/>
          </a:p>
        </p:txBody>
      </p:sp>
    </p:spTree>
    <p:extLst>
      <p:ext uri="{BB962C8B-B14F-4D97-AF65-F5344CB8AC3E}">
        <p14:creationId xmlns:p14="http://schemas.microsoft.com/office/powerpoint/2010/main" val="3737690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88"/>
            <a:ext cx="12240000" cy="6888389"/>
          </a:xfrm>
          <a:prstGeom prst="rect">
            <a:avLst/>
          </a:prstGeom>
        </p:spPr>
      </p:pic>
      <p:sp>
        <p:nvSpPr>
          <p:cNvPr id="2" name="Title 1"/>
          <p:cNvSpPr>
            <a:spLocks noGrp="1"/>
          </p:cNvSpPr>
          <p:nvPr>
            <p:ph type="ctrTitle" hasCustomPrompt="1"/>
          </p:nvPr>
        </p:nvSpPr>
        <p:spPr>
          <a:xfrm>
            <a:off x="590146" y="3210127"/>
            <a:ext cx="9144000" cy="805674"/>
          </a:xfrm>
        </p:spPr>
        <p:txBody>
          <a:bodyPr anchor="b">
            <a:normAutofit/>
          </a:bodyPr>
          <a:lstStyle>
            <a:lvl1pPr algn="l">
              <a:defRPr sz="4400" b="0" i="0" spc="0">
                <a:solidFill>
                  <a:schemeClr val="bg1"/>
                </a:solidFill>
                <a:latin typeface="Roboto Light" charset="0"/>
                <a:ea typeface="Roboto Light" charset="0"/>
                <a:cs typeface="Roboto Light" charset="0"/>
              </a:defRPr>
            </a:lvl1pPr>
          </a:lstStyle>
          <a:p>
            <a:r>
              <a:rPr lang="en-US" dirty="0"/>
              <a:t>Click to edit Master title style</a:t>
            </a:r>
          </a:p>
        </p:txBody>
      </p:sp>
      <p:sp>
        <p:nvSpPr>
          <p:cNvPr id="3" name="Subtitle 2"/>
          <p:cNvSpPr>
            <a:spLocks noGrp="1"/>
          </p:cNvSpPr>
          <p:nvPr>
            <p:ph type="subTitle" idx="1" hasCustomPrompt="1"/>
          </p:nvPr>
        </p:nvSpPr>
        <p:spPr>
          <a:xfrm>
            <a:off x="590146" y="4107876"/>
            <a:ext cx="9144000" cy="425213"/>
          </a:xfrm>
        </p:spPr>
        <p:txBody>
          <a:bodyPr>
            <a:normAutofit/>
          </a:bodyPr>
          <a:lstStyle>
            <a:lvl1pPr marL="0" indent="0" algn="l">
              <a:buNone/>
              <a:defRPr sz="2000" b="0" i="0" cap="all" spc="300">
                <a:solidFill>
                  <a:srgbClr val="FFFFFF"/>
                </a:solidFill>
                <a:latin typeface="Roboto Light" charset="0"/>
                <a:ea typeface="Roboto Light" charset="0"/>
                <a:cs typeface="Robot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een ondertitel toe te voegen</a:t>
            </a:r>
            <a:endParaRPr lang="en-US" dirty="0"/>
          </a:p>
        </p:txBody>
      </p:sp>
      <p:sp>
        <p:nvSpPr>
          <p:cNvPr id="6" name="Tekstvak 5">
            <a:extLst>
              <a:ext uri="{FF2B5EF4-FFF2-40B4-BE49-F238E27FC236}">
                <a16:creationId xmlns:a16="http://schemas.microsoft.com/office/drawing/2014/main" id="{F3FE32EC-224E-449B-B1EC-1F60B9F83B70}"/>
              </a:ext>
            </a:extLst>
          </p:cNvPr>
          <p:cNvSpPr txBox="1"/>
          <p:nvPr userDrawn="1"/>
        </p:nvSpPr>
        <p:spPr>
          <a:xfrm>
            <a:off x="11073890" y="6274769"/>
            <a:ext cx="546802" cy="276999"/>
          </a:xfrm>
          <a:prstGeom prst="rect">
            <a:avLst/>
          </a:prstGeom>
          <a:noFill/>
        </p:spPr>
        <p:txBody>
          <a:bodyPr wrap="square" rtlCol="0">
            <a:spAutoFit/>
          </a:bodyPr>
          <a:lstStyle/>
          <a:p>
            <a:pPr algn="ctr"/>
            <a:fld id="{A9180189-B802-467E-8FBA-406262D99975}" type="slidenum">
              <a:rPr lang="en-US" sz="1200" smtClean="0">
                <a:solidFill>
                  <a:schemeClr val="bg1"/>
                </a:solidFill>
                <a:latin typeface="Roboto Light" panose="02000000000000000000" pitchFamily="2" charset="0"/>
                <a:ea typeface="Roboto Light" panose="02000000000000000000" pitchFamily="2" charset="0"/>
              </a:rPr>
              <a:t>‹nr.›</a:t>
            </a:fld>
            <a:endParaRPr lang="en-GB" sz="1200" dirty="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61219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en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D442598B-26B0-47A1-B956-C57DBDE2604E}"/>
              </a:ext>
            </a:extLst>
          </p:cNvPr>
          <p:cNvGrpSpPr/>
          <p:nvPr userDrawn="1"/>
        </p:nvGrpSpPr>
        <p:grpSpPr>
          <a:xfrm>
            <a:off x="353880" y="5531003"/>
            <a:ext cx="852621" cy="1021431"/>
            <a:chOff x="353880" y="5531003"/>
            <a:chExt cx="852621" cy="1021431"/>
          </a:xfrm>
        </p:grpSpPr>
        <p:sp>
          <p:nvSpPr>
            <p:cNvPr id="14" name="Rechthoek 13">
              <a:extLst>
                <a:ext uri="{FF2B5EF4-FFF2-40B4-BE49-F238E27FC236}">
                  <a16:creationId xmlns:a16="http://schemas.microsoft.com/office/drawing/2014/main" id="{BB1AC57E-3BA6-4235-BB1E-2EC609639BEE}"/>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CBB5557F-5D6A-48F7-9370-0577BE622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4" name="Tekstvak 3"/>
          <p:cNvSpPr txBox="1"/>
          <p:nvPr userDrawn="1"/>
        </p:nvSpPr>
        <p:spPr>
          <a:xfrm>
            <a:off x="11073890" y="6274769"/>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
        <p:nvSpPr>
          <p:cNvPr id="9" name="Tijdelijke aanduiding voor afbeelding 2"/>
          <p:cNvSpPr>
            <a:spLocks noGrp="1"/>
          </p:cNvSpPr>
          <p:nvPr>
            <p:ph type="pic" idx="1"/>
          </p:nvPr>
        </p:nvSpPr>
        <p:spPr>
          <a:xfrm>
            <a:off x="5183188" y="987425"/>
            <a:ext cx="63272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a:p>
        </p:txBody>
      </p:sp>
      <p:sp>
        <p:nvSpPr>
          <p:cNvPr id="10" name="Titel 1"/>
          <p:cNvSpPr>
            <a:spLocks noGrp="1"/>
          </p:cNvSpPr>
          <p:nvPr>
            <p:ph type="title" hasCustomPrompt="1"/>
          </p:nvPr>
        </p:nvSpPr>
        <p:spPr>
          <a:xfrm>
            <a:off x="638702" y="681096"/>
            <a:ext cx="4133323" cy="505412"/>
          </a:xfrm>
        </p:spPr>
        <p:txBody>
          <a:bodyPr anchor="b">
            <a:normAutofit/>
          </a:bodyPr>
          <a:lstStyle>
            <a:lvl1pPr>
              <a:defRPr sz="3200"/>
            </a:lvl1pPr>
          </a:lstStyle>
          <a:p>
            <a:r>
              <a:rPr lang="nl-NL" dirty="0"/>
              <a:t>Klikken voor titel</a:t>
            </a:r>
            <a:endParaRPr lang="en-GB" dirty="0"/>
          </a:p>
        </p:txBody>
      </p:sp>
      <p:sp>
        <p:nvSpPr>
          <p:cNvPr id="11" name="Tijdelijke aanduiding voor tekst 3"/>
          <p:cNvSpPr>
            <a:spLocks noGrp="1"/>
          </p:cNvSpPr>
          <p:nvPr>
            <p:ph type="body" sz="half" idx="2"/>
          </p:nvPr>
        </p:nvSpPr>
        <p:spPr>
          <a:xfrm>
            <a:off x="638702" y="1229582"/>
            <a:ext cx="4133323" cy="46394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7" name="Text Placeholder 2">
            <a:extLst>
              <a:ext uri="{FF2B5EF4-FFF2-40B4-BE49-F238E27FC236}">
                <a16:creationId xmlns:a16="http://schemas.microsoft.com/office/drawing/2014/main" id="{A465A594-0158-483B-B5D0-826982E1AC7B}"/>
              </a:ext>
            </a:extLst>
          </p:cNvPr>
          <p:cNvSpPr>
            <a:spLocks noGrp="1"/>
          </p:cNvSpPr>
          <p:nvPr>
            <p:ph type="body" idx="11" hasCustomPrompt="1"/>
          </p:nvPr>
        </p:nvSpPr>
        <p:spPr>
          <a:xfrm>
            <a:off x="657995" y="398639"/>
            <a:ext cx="4150620" cy="282457"/>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Extra titel [optioneel]</a:t>
            </a:r>
          </a:p>
        </p:txBody>
      </p:sp>
      <p:sp>
        <p:nvSpPr>
          <p:cNvPr id="16" name="Tijdelijke aanduiding voor tekst 2">
            <a:extLst>
              <a:ext uri="{FF2B5EF4-FFF2-40B4-BE49-F238E27FC236}">
                <a16:creationId xmlns:a16="http://schemas.microsoft.com/office/drawing/2014/main" id="{87C5ED43-70B5-45D4-BB5B-EF0500E4FCB3}"/>
              </a:ext>
            </a:extLst>
          </p:cNvPr>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334617364"/>
      </p:ext>
    </p:extLst>
  </p:cSld>
  <p:clrMapOvr>
    <a:masterClrMapping/>
  </p:clrMapOvr>
  <p:extLst>
    <p:ext uri="{DCECCB84-F9BA-43D5-87BE-67443E8EF086}">
      <p15:sldGuideLst xmlns:p15="http://schemas.microsoft.com/office/powerpoint/2012/main">
        <p15:guide id="1" pos="3840">
          <p15:clr>
            <a:srgbClr val="FBAE40"/>
          </p15:clr>
        </p15:guide>
        <p15:guide id="2" orient="horz" pos="406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960" y="3207893"/>
            <a:ext cx="10515600" cy="814974"/>
          </a:xfrm>
        </p:spPr>
        <p:txBody>
          <a:bodyPr anchor="t">
            <a:normAutofit/>
          </a:bodyPr>
          <a:lstStyle>
            <a:lvl1pPr algn="l">
              <a:defRPr sz="4400" b="0" i="0">
                <a:solidFill>
                  <a:srgbClr val="484848"/>
                </a:solidFill>
                <a:latin typeface="Roboto Light" charset="0"/>
                <a:ea typeface="Roboto Light" charset="0"/>
                <a:cs typeface="Roboto Light" charset="0"/>
              </a:defRPr>
            </a:lvl1pPr>
          </a:lstStyle>
          <a:p>
            <a:r>
              <a:rPr lang="en-US" dirty="0"/>
              <a:t>Edit title</a:t>
            </a:r>
          </a:p>
        </p:txBody>
      </p:sp>
      <p:sp>
        <p:nvSpPr>
          <p:cNvPr id="3" name="Text Placeholder 2"/>
          <p:cNvSpPr>
            <a:spLocks noGrp="1"/>
          </p:cNvSpPr>
          <p:nvPr>
            <p:ph type="body" idx="1"/>
          </p:nvPr>
        </p:nvSpPr>
        <p:spPr>
          <a:xfrm>
            <a:off x="711930" y="2913144"/>
            <a:ext cx="10515600" cy="297245"/>
          </a:xfrm>
        </p:spPr>
        <p:txBody>
          <a:bodyPr>
            <a:normAutofit/>
          </a:bodyPr>
          <a:lstStyle>
            <a:lvl1pPr marL="0" indent="0" algn="l">
              <a:buNone/>
              <a:defRPr sz="18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Tekstvak 6"/>
          <p:cNvSpPr txBox="1"/>
          <p:nvPr userDrawn="1"/>
        </p:nvSpPr>
        <p:spPr>
          <a:xfrm>
            <a:off x="3425754" y="6366101"/>
            <a:ext cx="5275032" cy="276999"/>
          </a:xfrm>
          <a:prstGeom prst="rect">
            <a:avLst/>
          </a:prstGeom>
          <a:noFill/>
        </p:spPr>
        <p:txBody>
          <a:bodyPr wrap="square" rtlCol="0">
            <a:spAutoFit/>
          </a:bodyPr>
          <a:lstStyle/>
          <a:p>
            <a:pPr algn="ctr"/>
            <a:r>
              <a:rPr lang="nl-NL" sz="1200" dirty="0">
                <a:solidFill>
                  <a:srgbClr val="6E6C66"/>
                </a:solidFill>
              </a:rPr>
              <a:t>Realiseren van Ambities</a:t>
            </a:r>
            <a:endParaRPr lang="en-GB" sz="1200" dirty="0">
              <a:solidFill>
                <a:srgbClr val="6E6C66"/>
              </a:solidFill>
            </a:endParaRPr>
          </a:p>
        </p:txBody>
      </p:sp>
      <p:sp>
        <p:nvSpPr>
          <p:cNvPr id="6" name="Tekstvak 5">
            <a:extLst>
              <a:ext uri="{FF2B5EF4-FFF2-40B4-BE49-F238E27FC236}">
                <a16:creationId xmlns:a16="http://schemas.microsoft.com/office/drawing/2014/main" id="{AD3F4D89-870F-4234-AF86-E99ABBA21CA4}"/>
              </a:ext>
            </a:extLst>
          </p:cNvPr>
          <p:cNvSpPr txBox="1"/>
          <p:nvPr userDrawn="1"/>
        </p:nvSpPr>
        <p:spPr>
          <a:xfrm>
            <a:off x="11073890" y="6274769"/>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01005738"/>
      </p:ext>
    </p:extLst>
  </p:cSld>
  <p:clrMapOvr>
    <a:masterClrMapping/>
  </p:clrMapOvr>
  <p:extLst>
    <p:ext uri="{DCECCB84-F9BA-43D5-87BE-67443E8EF086}">
      <p15:sldGuideLst xmlns:p15="http://schemas.microsoft.com/office/powerpoint/2012/main">
        <p15:guide id="1" orient="horz" pos="41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e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sz="quarter" idx="10"/>
          </p:nvPr>
        </p:nvSpPr>
        <p:spPr>
          <a:xfrm>
            <a:off x="6105126" y="253173"/>
            <a:ext cx="5836828" cy="635569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2" name="Title 1"/>
          <p:cNvSpPr>
            <a:spLocks noGrp="1"/>
          </p:cNvSpPr>
          <p:nvPr>
            <p:ph type="title" hasCustomPrompt="1"/>
          </p:nvPr>
        </p:nvSpPr>
        <p:spPr>
          <a:xfrm>
            <a:off x="666960" y="3207893"/>
            <a:ext cx="5049409" cy="1457190"/>
          </a:xfrm>
        </p:spPr>
        <p:txBody>
          <a:bodyPr anchor="t">
            <a:normAutofit/>
          </a:bodyPr>
          <a:lstStyle>
            <a:lvl1pPr algn="l">
              <a:defRPr sz="4400" b="0" i="0">
                <a:solidFill>
                  <a:srgbClr val="484848"/>
                </a:solidFill>
                <a:latin typeface="Roboto Light" charset="0"/>
                <a:ea typeface="Roboto Light" charset="0"/>
                <a:cs typeface="Roboto Light" charset="0"/>
              </a:defRPr>
            </a:lvl1pPr>
          </a:lstStyle>
          <a:p>
            <a:r>
              <a:rPr lang="en-US" dirty="0"/>
              <a:t>Edit title</a:t>
            </a:r>
          </a:p>
        </p:txBody>
      </p:sp>
      <p:sp>
        <p:nvSpPr>
          <p:cNvPr id="3" name="Text Placeholder 2"/>
          <p:cNvSpPr>
            <a:spLocks noGrp="1"/>
          </p:cNvSpPr>
          <p:nvPr>
            <p:ph type="body" idx="1" hasCustomPrompt="1"/>
          </p:nvPr>
        </p:nvSpPr>
        <p:spPr>
          <a:xfrm>
            <a:off x="711930" y="2913144"/>
            <a:ext cx="5004439" cy="297245"/>
          </a:xfrm>
        </p:spPr>
        <p:txBody>
          <a:bodyPr>
            <a:normAutofit/>
          </a:bodyPr>
          <a:lstStyle>
            <a:lvl1pPr marL="0" indent="0" algn="l">
              <a:buNone/>
              <a:defRPr sz="18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Sectie</a:t>
            </a:r>
            <a:r>
              <a:rPr lang="en-US" dirty="0"/>
              <a:t> </a:t>
            </a:r>
            <a:r>
              <a:rPr lang="en-US" dirty="0" err="1"/>
              <a:t>titel</a:t>
            </a:r>
            <a:endParaRPr lang="en-US" dirty="0"/>
          </a:p>
        </p:txBody>
      </p:sp>
      <p:sp>
        <p:nvSpPr>
          <p:cNvPr id="7" name="Tekstvak 6">
            <a:extLst>
              <a:ext uri="{FF2B5EF4-FFF2-40B4-BE49-F238E27FC236}">
                <a16:creationId xmlns:a16="http://schemas.microsoft.com/office/drawing/2014/main" id="{7A3DA281-9979-4EBF-8E49-313876FE6A78}"/>
              </a:ext>
            </a:extLst>
          </p:cNvPr>
          <p:cNvSpPr txBox="1"/>
          <p:nvPr userDrawn="1"/>
        </p:nvSpPr>
        <p:spPr>
          <a:xfrm>
            <a:off x="11073890" y="6274769"/>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9745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7580105-0C0F-42DD-98FF-269E53C0577B}"/>
              </a:ext>
            </a:extLst>
          </p:cNvPr>
          <p:cNvSpPr/>
          <p:nvPr userDrawn="1"/>
        </p:nvSpPr>
        <p:spPr>
          <a:xfrm>
            <a:off x="355601" y="5531003"/>
            <a:ext cx="850900" cy="1021431"/>
          </a:xfrm>
          <a:prstGeom prst="rect">
            <a:avLst/>
          </a:prstGeom>
          <a:solidFill>
            <a:srgbClr val="374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userDrawn="1">
            <p:ph type="title"/>
          </p:nvPr>
        </p:nvSpPr>
        <p:spPr>
          <a:xfrm>
            <a:off x="616129" y="552169"/>
            <a:ext cx="10894283" cy="634335"/>
          </a:xfrm>
        </p:spPr>
        <p:txBody>
          <a:bodyPr anchor="b" anchorCtr="0">
            <a:normAutofit/>
          </a:bodyPr>
          <a:lstStyle>
            <a:lvl1pPr algn="l">
              <a:defRPr sz="3200" b="0" i="0">
                <a:solidFill>
                  <a:schemeClr val="bg1"/>
                </a:solidFill>
                <a:latin typeface="Roboto Light" charset="0"/>
                <a:ea typeface="Roboto Light" charset="0"/>
                <a:cs typeface="Roboto Light" charset="0"/>
              </a:defRPr>
            </a:lvl1pPr>
          </a:lstStyle>
          <a:p>
            <a:r>
              <a:rPr lang="nl-NL"/>
              <a:t>Klik om stijl te bewerken</a:t>
            </a:r>
            <a:endParaRPr lang="en-US" dirty="0"/>
          </a:p>
        </p:txBody>
      </p:sp>
      <p:sp>
        <p:nvSpPr>
          <p:cNvPr id="3" name="Content Placeholder 2"/>
          <p:cNvSpPr>
            <a:spLocks noGrp="1"/>
          </p:cNvSpPr>
          <p:nvPr userDrawn="1">
            <p:ph idx="1"/>
          </p:nvPr>
        </p:nvSpPr>
        <p:spPr>
          <a:xfrm>
            <a:off x="616130" y="1399816"/>
            <a:ext cx="10894282" cy="4432573"/>
          </a:xfrm>
        </p:spPr>
        <p:txBody>
          <a:bodyPr numCol="2" anchor="t" anchorCtr="0">
            <a:normAutofit/>
          </a:bodyPr>
          <a:lstStyle>
            <a:lvl1pPr marL="457200" indent="-457200">
              <a:buFont typeface="+mj-lt"/>
              <a:buAutoNum type="arabicPeriod"/>
              <a:defRPr sz="2200" b="0" i="0" baseline="0">
                <a:solidFill>
                  <a:schemeClr val="bg1"/>
                </a:solidFill>
                <a:latin typeface="Roboto Light" charset="0"/>
                <a:ea typeface="Roboto Light" charset="0"/>
                <a:cs typeface="Roboto Light" charset="0"/>
              </a:defRPr>
            </a:lvl1pPr>
            <a:lvl2pPr marL="914400" indent="-457200">
              <a:buFont typeface="+mj-lt"/>
              <a:buAutoNum type="arabicPeriod"/>
              <a:defRPr sz="2200" b="0" i="0">
                <a:solidFill>
                  <a:srgbClr val="6E6C66"/>
                </a:solidFill>
                <a:latin typeface="Roboto Light" charset="0"/>
                <a:ea typeface="Roboto Light" charset="0"/>
                <a:cs typeface="Roboto Light" charset="0"/>
              </a:defRPr>
            </a:lvl2pPr>
            <a:lvl3pPr marL="1371600" indent="-457200">
              <a:buFont typeface="+mj-lt"/>
              <a:buAutoNum type="arabicPeriod"/>
              <a:defRPr sz="2200" b="0" i="0">
                <a:solidFill>
                  <a:srgbClr val="6E6C66"/>
                </a:solidFill>
                <a:latin typeface="Roboto Light" charset="0"/>
                <a:ea typeface="Roboto Light" charset="0"/>
                <a:cs typeface="Roboto Light" charset="0"/>
              </a:defRPr>
            </a:lvl3pPr>
            <a:lvl4pPr marL="1828800" indent="-457200">
              <a:buFont typeface="+mj-lt"/>
              <a:buAutoNum type="arabicPeriod"/>
              <a:defRPr sz="2200" b="0" i="0">
                <a:solidFill>
                  <a:srgbClr val="6E6C66"/>
                </a:solidFill>
                <a:latin typeface="Roboto Light" charset="0"/>
                <a:ea typeface="Roboto Light" charset="0"/>
                <a:cs typeface="Roboto Light" charset="0"/>
              </a:defRPr>
            </a:lvl4pPr>
            <a:lvl5pPr marL="2286000" indent="-457200">
              <a:buFont typeface="+mj-lt"/>
              <a:buAutoNum type="arabicPeriod"/>
              <a:defRPr sz="2200" b="0" i="0">
                <a:solidFill>
                  <a:srgbClr val="6E6C66"/>
                </a:solidFill>
                <a:latin typeface="Roboto Light" charset="0"/>
                <a:ea typeface="Roboto Light" charset="0"/>
                <a:cs typeface="Roboto Light" charset="0"/>
              </a:defRPr>
            </a:lvl5pPr>
          </a:lstStyle>
          <a:p>
            <a:pPr lvl="0"/>
            <a:r>
              <a:rPr lang="nl-NL"/>
              <a:t>Tekststijl van het model bewerken</a:t>
            </a:r>
          </a:p>
        </p:txBody>
      </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chemeClr val="bg1"/>
                </a:solidFill>
                <a:latin typeface="Roboto Light" panose="02000000000000000000" pitchFamily="2" charset="0"/>
                <a:ea typeface="Roboto Light" panose="02000000000000000000" pitchFamily="2" charset="0"/>
              </a:rPr>
              <a:t>‹nr.›</a:t>
            </a:fld>
            <a:endParaRPr lang="en-GB" sz="1200" dirty="0">
              <a:solidFill>
                <a:schemeClr val="bg1"/>
              </a:solidFill>
              <a:latin typeface="Roboto Light" panose="02000000000000000000" pitchFamily="2" charset="0"/>
              <a:ea typeface="Roboto Light" panose="02000000000000000000" pitchFamily="2" charset="0"/>
            </a:endParaRPr>
          </a:p>
        </p:txBody>
      </p:sp>
      <p:sp>
        <p:nvSpPr>
          <p:cNvPr id="6" name="Text Placeholder 2">
            <a:extLst>
              <a:ext uri="{FF2B5EF4-FFF2-40B4-BE49-F238E27FC236}">
                <a16:creationId xmlns:a16="http://schemas.microsoft.com/office/drawing/2014/main" id="{70FCDCD0-6B47-4286-8B72-F367BC17026B}"/>
              </a:ext>
            </a:extLst>
          </p:cNvPr>
          <p:cNvSpPr>
            <a:spLocks noGrp="1"/>
          </p:cNvSpPr>
          <p:nvPr userDrawn="1">
            <p:ph type="body" idx="11" hasCustomPrompt="1"/>
          </p:nvPr>
        </p:nvSpPr>
        <p:spPr>
          <a:xfrm>
            <a:off x="633280" y="398639"/>
            <a:ext cx="10871711" cy="298746"/>
          </a:xfrm>
        </p:spPr>
        <p:txBody>
          <a:bodyPr>
            <a:normAutofit/>
          </a:bodyPr>
          <a:lstStyle>
            <a:lvl1pPr marL="0" indent="0" algn="l">
              <a:buNone/>
              <a:defRPr sz="1600" b="0" i="0" cap="all" spc="300" baseline="0">
                <a:solidFill>
                  <a:schemeClr val="bg1"/>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pic>
        <p:nvPicPr>
          <p:cNvPr id="10" name="Afbeelding 9">
            <a:extLst>
              <a:ext uri="{FF2B5EF4-FFF2-40B4-BE49-F238E27FC236}">
                <a16:creationId xmlns:a16="http://schemas.microsoft.com/office/drawing/2014/main" id="{9FFC9373-3A24-4A52-9E58-FCE02200FA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933"/>
          <a:stretch/>
        </p:blipFill>
        <p:spPr>
          <a:xfrm>
            <a:off x="381001" y="6036415"/>
            <a:ext cx="498079" cy="482131"/>
          </a:xfrm>
          <a:prstGeom prst="rect">
            <a:avLst/>
          </a:prstGeom>
        </p:spPr>
      </p:pic>
    </p:spTree>
    <p:extLst>
      <p:ext uri="{BB962C8B-B14F-4D97-AF65-F5344CB8AC3E}">
        <p14:creationId xmlns:p14="http://schemas.microsoft.com/office/powerpoint/2010/main" val="138990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C04E328D-4745-4322-BCFC-955D50803CE6}"/>
              </a:ext>
            </a:extLst>
          </p:cNvPr>
          <p:cNvGrpSpPr/>
          <p:nvPr userDrawn="1"/>
        </p:nvGrpSpPr>
        <p:grpSpPr>
          <a:xfrm>
            <a:off x="353880" y="5531003"/>
            <a:ext cx="852621" cy="1021431"/>
            <a:chOff x="353880" y="5531003"/>
            <a:chExt cx="852621" cy="1021431"/>
          </a:xfrm>
        </p:grpSpPr>
        <p:sp>
          <p:nvSpPr>
            <p:cNvPr id="7" name="Rechthoek 6">
              <a:extLst>
                <a:ext uri="{FF2B5EF4-FFF2-40B4-BE49-F238E27FC236}">
                  <a16:creationId xmlns:a16="http://schemas.microsoft.com/office/drawing/2014/main" id="{2B19E78D-E27A-43F7-BC13-99A337F01D7A}"/>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917133A0-0229-471C-83D4-E8183B40185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2" name="Title 1"/>
          <p:cNvSpPr>
            <a:spLocks noGrp="1"/>
          </p:cNvSpPr>
          <p:nvPr>
            <p:ph type="title"/>
          </p:nvPr>
        </p:nvSpPr>
        <p:spPr>
          <a:xfrm>
            <a:off x="616129" y="552169"/>
            <a:ext cx="10894283" cy="634335"/>
          </a:xfrm>
        </p:spPr>
        <p:txBody>
          <a:bodyPr anchor="b" anchorCtr="0">
            <a:normAutofit/>
          </a:bodyPr>
          <a:lstStyle>
            <a:lvl1pPr algn="l">
              <a:defRPr sz="3200" b="0" i="0">
                <a:solidFill>
                  <a:srgbClr val="12100B"/>
                </a:solidFill>
                <a:latin typeface="Roboto Light" charset="0"/>
                <a:ea typeface="Roboto Light" charset="0"/>
                <a:cs typeface="Roboto Light" charset="0"/>
              </a:defRPr>
            </a:lvl1pPr>
          </a:lstStyle>
          <a:p>
            <a:r>
              <a:rPr lang="nl-NL"/>
              <a:t>Klik om stijl te bewerken</a:t>
            </a:r>
            <a:endParaRPr lang="en-US" dirty="0"/>
          </a:p>
        </p:txBody>
      </p:sp>
      <p:sp>
        <p:nvSpPr>
          <p:cNvPr id="3" name="Content Placeholder 2"/>
          <p:cNvSpPr>
            <a:spLocks noGrp="1"/>
          </p:cNvSpPr>
          <p:nvPr>
            <p:ph idx="1"/>
          </p:nvPr>
        </p:nvSpPr>
        <p:spPr>
          <a:xfrm>
            <a:off x="616130" y="1399816"/>
            <a:ext cx="10894282" cy="4428907"/>
          </a:xfrm>
        </p:spPr>
        <p:txBody>
          <a:bodyPr anchor="t" anchorCtr="0">
            <a:normAutofit/>
          </a:bodyPr>
          <a:lstStyle>
            <a:lvl1pPr>
              <a:defRPr sz="2200" b="0" i="0">
                <a:solidFill>
                  <a:srgbClr val="6E6C66"/>
                </a:solidFill>
                <a:latin typeface="Roboto Light" charset="0"/>
                <a:ea typeface="Roboto Light" charset="0"/>
                <a:cs typeface="Roboto Light" charset="0"/>
              </a:defRPr>
            </a:lvl1pPr>
            <a:lvl2pPr>
              <a:defRPr sz="2200" b="0" i="0">
                <a:solidFill>
                  <a:srgbClr val="6E6C66"/>
                </a:solidFill>
                <a:latin typeface="Roboto Light" charset="0"/>
                <a:ea typeface="Roboto Light" charset="0"/>
                <a:cs typeface="Roboto Light" charset="0"/>
              </a:defRPr>
            </a:lvl2pPr>
            <a:lvl3pPr>
              <a:defRPr sz="2200" b="0" i="0">
                <a:solidFill>
                  <a:srgbClr val="6E6C66"/>
                </a:solidFill>
                <a:latin typeface="Roboto Light" charset="0"/>
                <a:ea typeface="Roboto Light" charset="0"/>
                <a:cs typeface="Roboto Light" charset="0"/>
              </a:defRPr>
            </a:lvl3pPr>
            <a:lvl4pPr>
              <a:defRPr sz="2200" b="0" i="0">
                <a:solidFill>
                  <a:srgbClr val="6E6C66"/>
                </a:solidFill>
                <a:latin typeface="Roboto Light" charset="0"/>
                <a:ea typeface="Roboto Light" charset="0"/>
                <a:cs typeface="Roboto Light" charset="0"/>
              </a:defRPr>
            </a:lvl4pPr>
            <a:lvl5pPr>
              <a:defRPr sz="2200" b="0" i="0">
                <a:solidFill>
                  <a:srgbClr val="6E6C66"/>
                </a:solidFill>
                <a:latin typeface="Roboto Light" charset="0"/>
                <a:ea typeface="Roboto Light" charset="0"/>
                <a:cs typeface="Roboto Light"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
        <p:nvSpPr>
          <p:cNvPr id="8" name="Tijdelijke aanduiding voor tekst 2"/>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
        <p:nvSpPr>
          <p:cNvPr id="10" name="Text Placeholder 2">
            <a:extLst>
              <a:ext uri="{FF2B5EF4-FFF2-40B4-BE49-F238E27FC236}">
                <a16:creationId xmlns:a16="http://schemas.microsoft.com/office/drawing/2014/main" id="{CD4B7FE3-AC0D-40D3-86B5-C0EE0EEEFD98}"/>
              </a:ext>
            </a:extLst>
          </p:cNvPr>
          <p:cNvSpPr>
            <a:spLocks noGrp="1"/>
          </p:cNvSpPr>
          <p:nvPr>
            <p:ph type="body" idx="11" hasCustomPrompt="1"/>
          </p:nvPr>
        </p:nvSpPr>
        <p:spPr>
          <a:xfrm>
            <a:off x="633280" y="398639"/>
            <a:ext cx="10871711" cy="298746"/>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spTree>
    <p:extLst>
      <p:ext uri="{BB962C8B-B14F-4D97-AF65-F5344CB8AC3E}">
        <p14:creationId xmlns:p14="http://schemas.microsoft.com/office/powerpoint/2010/main" val="317123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129" y="552169"/>
            <a:ext cx="10894283" cy="634335"/>
          </a:xfrm>
        </p:spPr>
        <p:txBody>
          <a:bodyPr anchor="b" anchorCtr="0">
            <a:normAutofit/>
          </a:bodyPr>
          <a:lstStyle>
            <a:lvl1pPr algn="l">
              <a:defRPr sz="3200" b="0" i="0">
                <a:solidFill>
                  <a:srgbClr val="12100B"/>
                </a:solidFill>
                <a:latin typeface="Roboto Light" charset="0"/>
                <a:ea typeface="Roboto Light" charset="0"/>
                <a:cs typeface="Roboto Light" charset="0"/>
              </a:defRPr>
            </a:lvl1pPr>
          </a:lstStyle>
          <a:p>
            <a:r>
              <a:rPr lang="nl-NL"/>
              <a:t>Klik om stijl te bewerken</a:t>
            </a:r>
            <a:endParaRPr lang="en-US" dirty="0"/>
          </a:p>
        </p:txBody>
      </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
        <p:nvSpPr>
          <p:cNvPr id="6" name="Text Placeholder 2">
            <a:extLst>
              <a:ext uri="{FF2B5EF4-FFF2-40B4-BE49-F238E27FC236}">
                <a16:creationId xmlns:a16="http://schemas.microsoft.com/office/drawing/2014/main" id="{96171269-9701-4290-A9EE-DE3E06FDC0EA}"/>
              </a:ext>
            </a:extLst>
          </p:cNvPr>
          <p:cNvSpPr>
            <a:spLocks noGrp="1"/>
          </p:cNvSpPr>
          <p:nvPr>
            <p:ph type="body" idx="11" hasCustomPrompt="1"/>
          </p:nvPr>
        </p:nvSpPr>
        <p:spPr>
          <a:xfrm>
            <a:off x="633280" y="398639"/>
            <a:ext cx="10871711" cy="298746"/>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grpSp>
        <p:nvGrpSpPr>
          <p:cNvPr id="8" name="Groep 7">
            <a:extLst>
              <a:ext uri="{FF2B5EF4-FFF2-40B4-BE49-F238E27FC236}">
                <a16:creationId xmlns:a16="http://schemas.microsoft.com/office/drawing/2014/main" id="{00E295F7-9925-40B5-B8D8-0E737A8DA0A6}"/>
              </a:ext>
            </a:extLst>
          </p:cNvPr>
          <p:cNvGrpSpPr/>
          <p:nvPr userDrawn="1"/>
        </p:nvGrpSpPr>
        <p:grpSpPr>
          <a:xfrm>
            <a:off x="353880" y="5531003"/>
            <a:ext cx="852621" cy="1021431"/>
            <a:chOff x="353880" y="5531003"/>
            <a:chExt cx="852621" cy="1021431"/>
          </a:xfrm>
        </p:grpSpPr>
        <p:sp>
          <p:nvSpPr>
            <p:cNvPr id="10" name="Rechthoek 9">
              <a:extLst>
                <a:ext uri="{FF2B5EF4-FFF2-40B4-BE49-F238E27FC236}">
                  <a16:creationId xmlns:a16="http://schemas.microsoft.com/office/drawing/2014/main" id="{7ED5C7A5-9FDC-4DAD-9544-31A1C3589FAF}"/>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557E0A54-2320-4D48-A75D-D6384F84E2E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12" name="Tijdelijke aanduiding voor tekst 2">
            <a:extLst>
              <a:ext uri="{FF2B5EF4-FFF2-40B4-BE49-F238E27FC236}">
                <a16:creationId xmlns:a16="http://schemas.microsoft.com/office/drawing/2014/main" id="{81035BEF-A55E-42C4-97F4-170243D9CF3B}"/>
              </a:ext>
            </a:extLst>
          </p:cNvPr>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54561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
        <p:nvSpPr>
          <p:cNvPr id="7" name="Tekstvak 6"/>
          <p:cNvSpPr txBox="1"/>
          <p:nvPr userDrawn="1"/>
        </p:nvSpPr>
        <p:spPr>
          <a:xfrm>
            <a:off x="11073889" y="6285407"/>
            <a:ext cx="436520" cy="276999"/>
          </a:xfrm>
          <a:prstGeom prst="rect">
            <a:avLst/>
          </a:prstGeom>
          <a:noFill/>
        </p:spPr>
        <p:txBody>
          <a:bodyPr wrap="square" rtlCol="0">
            <a:spAutoFit/>
          </a:bodyPr>
          <a:lstStyle/>
          <a:p>
            <a:pPr algn="l"/>
            <a:endParaRPr lang="en-GB" sz="1200" dirty="0">
              <a:solidFill>
                <a:srgbClr val="6E6C66"/>
              </a:solidFill>
            </a:endParaRPr>
          </a:p>
        </p:txBody>
      </p:sp>
      <p:grpSp>
        <p:nvGrpSpPr>
          <p:cNvPr id="8" name="Groep 7">
            <a:extLst>
              <a:ext uri="{FF2B5EF4-FFF2-40B4-BE49-F238E27FC236}">
                <a16:creationId xmlns:a16="http://schemas.microsoft.com/office/drawing/2014/main" id="{EB305023-BCD4-49F4-8E18-AC1ABA84225C}"/>
              </a:ext>
            </a:extLst>
          </p:cNvPr>
          <p:cNvGrpSpPr/>
          <p:nvPr userDrawn="1"/>
        </p:nvGrpSpPr>
        <p:grpSpPr>
          <a:xfrm>
            <a:off x="353880" y="5531003"/>
            <a:ext cx="852621" cy="1021431"/>
            <a:chOff x="353880" y="5531003"/>
            <a:chExt cx="852621" cy="1021431"/>
          </a:xfrm>
        </p:grpSpPr>
        <p:sp>
          <p:nvSpPr>
            <p:cNvPr id="9" name="Rechthoek 8">
              <a:extLst>
                <a:ext uri="{FF2B5EF4-FFF2-40B4-BE49-F238E27FC236}">
                  <a16:creationId xmlns:a16="http://schemas.microsoft.com/office/drawing/2014/main" id="{B89699EE-0DE5-4D46-BF76-104A404273CE}"/>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7CE25240-B6EB-48A8-BB02-564EF1A3FD6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11" name="Tijdelijke aanduiding voor tekst 2">
            <a:extLst>
              <a:ext uri="{FF2B5EF4-FFF2-40B4-BE49-F238E27FC236}">
                <a16:creationId xmlns:a16="http://schemas.microsoft.com/office/drawing/2014/main" id="{235076A2-AB72-4113-B7B8-1E4FF0BCC24B}"/>
              </a:ext>
            </a:extLst>
          </p:cNvPr>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42639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5FD958F9-0E01-44B8-82E6-9A85A94EC6B8}"/>
              </a:ext>
            </a:extLst>
          </p:cNvPr>
          <p:cNvGrpSpPr/>
          <p:nvPr userDrawn="1"/>
        </p:nvGrpSpPr>
        <p:grpSpPr>
          <a:xfrm>
            <a:off x="353880" y="5531003"/>
            <a:ext cx="852621" cy="1021431"/>
            <a:chOff x="353880" y="5531003"/>
            <a:chExt cx="852621" cy="1021431"/>
          </a:xfrm>
        </p:grpSpPr>
        <p:sp>
          <p:nvSpPr>
            <p:cNvPr id="12" name="Rechthoek 11">
              <a:extLst>
                <a:ext uri="{FF2B5EF4-FFF2-40B4-BE49-F238E27FC236}">
                  <a16:creationId xmlns:a16="http://schemas.microsoft.com/office/drawing/2014/main" id="{0AFB2064-1AF7-4AC0-AA54-BB3A43B73B50}"/>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7CAA3228-B30B-4E93-B615-977E5163DF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2" name="Title 1"/>
          <p:cNvSpPr>
            <a:spLocks noGrp="1"/>
          </p:cNvSpPr>
          <p:nvPr>
            <p:ph type="title"/>
          </p:nvPr>
        </p:nvSpPr>
        <p:spPr>
          <a:xfrm>
            <a:off x="616129" y="552169"/>
            <a:ext cx="10855587" cy="634335"/>
          </a:xfrm>
        </p:spPr>
        <p:txBody>
          <a:bodyPr anchor="b" anchorCtr="0">
            <a:normAutofit/>
          </a:bodyPr>
          <a:lstStyle>
            <a:lvl1pPr algn="l">
              <a:defRPr sz="3200" b="0" i="0">
                <a:solidFill>
                  <a:srgbClr val="12100B"/>
                </a:solidFill>
                <a:latin typeface="Roboto Light" charset="0"/>
                <a:ea typeface="Roboto Light" charset="0"/>
                <a:cs typeface="Roboto Light" charset="0"/>
              </a:defRPr>
            </a:lvl1pPr>
          </a:lstStyle>
          <a:p>
            <a:r>
              <a:rPr lang="nl-NL"/>
              <a:t>Klik om stijl te bewerken</a:t>
            </a:r>
            <a:endParaRPr lang="en-US" dirty="0"/>
          </a:p>
        </p:txBody>
      </p:sp>
      <p:sp>
        <p:nvSpPr>
          <p:cNvPr id="3" name="Content Placeholder 2"/>
          <p:cNvSpPr>
            <a:spLocks noGrp="1"/>
          </p:cNvSpPr>
          <p:nvPr>
            <p:ph idx="1"/>
          </p:nvPr>
        </p:nvSpPr>
        <p:spPr>
          <a:xfrm>
            <a:off x="616130" y="1399816"/>
            <a:ext cx="5375717" cy="4428907"/>
          </a:xfrm>
        </p:spPr>
        <p:txBody>
          <a:bodyPr anchor="t" anchorCtr="0"/>
          <a:lstStyle>
            <a:lvl1pPr>
              <a:defRPr b="0" i="0">
                <a:solidFill>
                  <a:srgbClr val="6E6C66"/>
                </a:solidFill>
                <a:latin typeface="Roboto Light" charset="0"/>
                <a:ea typeface="Roboto Light" charset="0"/>
                <a:cs typeface="Roboto Light" charset="0"/>
              </a:defRPr>
            </a:lvl1pPr>
            <a:lvl2pPr>
              <a:defRPr b="0" i="0">
                <a:solidFill>
                  <a:srgbClr val="6E6C66"/>
                </a:solidFill>
                <a:latin typeface="Roboto Light" charset="0"/>
                <a:ea typeface="Roboto Light" charset="0"/>
                <a:cs typeface="Roboto Light" charset="0"/>
              </a:defRPr>
            </a:lvl2pPr>
            <a:lvl3pPr>
              <a:defRPr b="0" i="0">
                <a:solidFill>
                  <a:srgbClr val="6E6C66"/>
                </a:solidFill>
                <a:latin typeface="Roboto Light" charset="0"/>
                <a:ea typeface="Roboto Light" charset="0"/>
                <a:cs typeface="Roboto Light" charset="0"/>
              </a:defRPr>
            </a:lvl3pPr>
            <a:lvl4pPr>
              <a:defRPr b="0" i="0">
                <a:solidFill>
                  <a:srgbClr val="6E6C66"/>
                </a:solidFill>
                <a:latin typeface="Roboto Light" charset="0"/>
                <a:ea typeface="Roboto Light" charset="0"/>
                <a:cs typeface="Roboto Light" charset="0"/>
              </a:defRPr>
            </a:lvl4pPr>
            <a:lvl5pPr>
              <a:defRPr b="0" i="0">
                <a:solidFill>
                  <a:srgbClr val="6E6C66"/>
                </a:solidFill>
                <a:latin typeface="Roboto Light" charset="0"/>
                <a:ea typeface="Roboto Light" charset="0"/>
                <a:cs typeface="Roboto Light"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200" dirty="0">
              <a:solidFill>
                <a:srgbClr val="6E6C66"/>
              </a:solidFill>
              <a:latin typeface="Roboto Light" panose="02000000000000000000" pitchFamily="2" charset="0"/>
              <a:ea typeface="Roboto Light" panose="02000000000000000000" pitchFamily="2" charset="0"/>
            </a:endParaRPr>
          </a:p>
        </p:txBody>
      </p:sp>
      <p:sp>
        <p:nvSpPr>
          <p:cNvPr id="9" name="Content Placeholder 2"/>
          <p:cNvSpPr>
            <a:spLocks noGrp="1"/>
          </p:cNvSpPr>
          <p:nvPr>
            <p:ph idx="10"/>
          </p:nvPr>
        </p:nvSpPr>
        <p:spPr>
          <a:xfrm>
            <a:off x="6096000" y="1399816"/>
            <a:ext cx="5375716" cy="4428907"/>
          </a:xfrm>
        </p:spPr>
        <p:txBody>
          <a:bodyPr anchor="t" anchorCtr="0"/>
          <a:lstStyle>
            <a:lvl1pPr>
              <a:defRPr b="0" i="0">
                <a:solidFill>
                  <a:srgbClr val="6E6C66"/>
                </a:solidFill>
                <a:latin typeface="Roboto Light" charset="0"/>
                <a:ea typeface="Roboto Light" charset="0"/>
                <a:cs typeface="Roboto Light" charset="0"/>
              </a:defRPr>
            </a:lvl1pPr>
            <a:lvl2pPr>
              <a:defRPr b="0" i="0">
                <a:solidFill>
                  <a:srgbClr val="6E6C66"/>
                </a:solidFill>
                <a:latin typeface="Roboto Light" charset="0"/>
                <a:ea typeface="Roboto Light" charset="0"/>
                <a:cs typeface="Roboto Light" charset="0"/>
              </a:defRPr>
            </a:lvl2pPr>
            <a:lvl3pPr>
              <a:defRPr b="0" i="0">
                <a:solidFill>
                  <a:srgbClr val="6E6C66"/>
                </a:solidFill>
                <a:latin typeface="Roboto Light" charset="0"/>
                <a:ea typeface="Roboto Light" charset="0"/>
                <a:cs typeface="Roboto Light" charset="0"/>
              </a:defRPr>
            </a:lvl3pPr>
            <a:lvl4pPr>
              <a:defRPr b="0" i="0">
                <a:solidFill>
                  <a:srgbClr val="6E6C66"/>
                </a:solidFill>
                <a:latin typeface="Roboto Light" charset="0"/>
                <a:ea typeface="Roboto Light" charset="0"/>
                <a:cs typeface="Roboto Light" charset="0"/>
              </a:defRPr>
            </a:lvl4pPr>
            <a:lvl5pPr>
              <a:defRPr b="0" i="0">
                <a:solidFill>
                  <a:srgbClr val="6E6C66"/>
                </a:solidFill>
                <a:latin typeface="Roboto Light" charset="0"/>
                <a:ea typeface="Roboto Light" charset="0"/>
                <a:cs typeface="Roboto Light"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Text Placeholder 2">
            <a:extLst>
              <a:ext uri="{FF2B5EF4-FFF2-40B4-BE49-F238E27FC236}">
                <a16:creationId xmlns:a16="http://schemas.microsoft.com/office/drawing/2014/main" id="{07DA58F9-426D-4293-B26B-3AE3071ADCD4}"/>
              </a:ext>
            </a:extLst>
          </p:cNvPr>
          <p:cNvSpPr>
            <a:spLocks noGrp="1"/>
          </p:cNvSpPr>
          <p:nvPr>
            <p:ph type="body" idx="12" hasCustomPrompt="1"/>
          </p:nvPr>
        </p:nvSpPr>
        <p:spPr>
          <a:xfrm>
            <a:off x="633280" y="398639"/>
            <a:ext cx="10871711" cy="298746"/>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sp>
        <p:nvSpPr>
          <p:cNvPr id="14" name="Tijdelijke aanduiding voor tekst 2">
            <a:extLst>
              <a:ext uri="{FF2B5EF4-FFF2-40B4-BE49-F238E27FC236}">
                <a16:creationId xmlns:a16="http://schemas.microsoft.com/office/drawing/2014/main" id="{6D6F93B3-2424-462A-8106-37C0126834C8}"/>
              </a:ext>
            </a:extLst>
          </p:cNvPr>
          <p:cNvSpPr>
            <a:spLocks noGrp="1"/>
          </p:cNvSpPr>
          <p:nvPr>
            <p:ph type="body" sz="quarter" idx="13"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239706251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 portr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129" y="552169"/>
            <a:ext cx="10855587" cy="634335"/>
          </a:xfrm>
        </p:spPr>
        <p:txBody>
          <a:bodyPr anchor="b" anchorCtr="0">
            <a:normAutofit/>
          </a:bodyPr>
          <a:lstStyle>
            <a:lvl1pPr algn="l">
              <a:defRPr sz="3200" b="0" i="0">
                <a:solidFill>
                  <a:srgbClr val="12100B"/>
                </a:solidFill>
                <a:latin typeface="Roboto Light" charset="0"/>
                <a:ea typeface="Roboto Light" charset="0"/>
                <a:cs typeface="Roboto Light" charset="0"/>
              </a:defRPr>
            </a:lvl1pPr>
          </a:lstStyle>
          <a:p>
            <a:r>
              <a:rPr lang="nl-NL"/>
              <a:t>Klik om stijl te bewerken</a:t>
            </a:r>
            <a:endParaRPr lang="en-US" dirty="0"/>
          </a:p>
        </p:txBody>
      </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400" dirty="0">
              <a:solidFill>
                <a:srgbClr val="6E6C66"/>
              </a:solidFill>
              <a:latin typeface="Roboto Light" panose="02000000000000000000" pitchFamily="2" charset="0"/>
              <a:ea typeface="Roboto Light" panose="02000000000000000000" pitchFamily="2" charset="0"/>
            </a:endParaRPr>
          </a:p>
        </p:txBody>
      </p:sp>
      <p:sp>
        <p:nvSpPr>
          <p:cNvPr id="6" name="Tijdelijke aanduiding voor verticale tekst 2"/>
          <p:cNvSpPr>
            <a:spLocks noGrp="1"/>
          </p:cNvSpPr>
          <p:nvPr>
            <p:ph type="body" orient="vert" idx="1"/>
          </p:nvPr>
        </p:nvSpPr>
        <p:spPr>
          <a:xfrm>
            <a:off x="616129" y="1424442"/>
            <a:ext cx="10855587" cy="4404282"/>
          </a:xfrm>
        </p:spPr>
        <p:txBody>
          <a:bodyPr vert="eaVert">
            <a:normAutofit/>
          </a:bodyPr>
          <a:lstStyle>
            <a:lvl1pPr>
              <a:defRPr sz="2200"/>
            </a:lvl1pPr>
            <a:lvl2pPr>
              <a:defRPr sz="2200"/>
            </a:lvl2pPr>
            <a:lvl3pPr>
              <a:defRPr sz="2200"/>
            </a:lvl3pPr>
            <a:lvl4pPr>
              <a:defRPr sz="2200"/>
            </a:lvl4pPr>
            <a:lvl5pPr>
              <a:defRPr sz="2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ext Placeholder 2">
            <a:extLst>
              <a:ext uri="{FF2B5EF4-FFF2-40B4-BE49-F238E27FC236}">
                <a16:creationId xmlns:a16="http://schemas.microsoft.com/office/drawing/2014/main" id="{C459836E-3CE7-49D9-A1AA-3C81D3868BB0}"/>
              </a:ext>
            </a:extLst>
          </p:cNvPr>
          <p:cNvSpPr>
            <a:spLocks noGrp="1"/>
          </p:cNvSpPr>
          <p:nvPr>
            <p:ph type="body" idx="11" hasCustomPrompt="1"/>
          </p:nvPr>
        </p:nvSpPr>
        <p:spPr>
          <a:xfrm>
            <a:off x="633280" y="398639"/>
            <a:ext cx="10871711" cy="298746"/>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grpSp>
        <p:nvGrpSpPr>
          <p:cNvPr id="8" name="Groep 7">
            <a:extLst>
              <a:ext uri="{FF2B5EF4-FFF2-40B4-BE49-F238E27FC236}">
                <a16:creationId xmlns:a16="http://schemas.microsoft.com/office/drawing/2014/main" id="{B234E4DE-ED6C-47DF-80D9-D1C450E3AEEE}"/>
              </a:ext>
            </a:extLst>
          </p:cNvPr>
          <p:cNvGrpSpPr/>
          <p:nvPr userDrawn="1"/>
        </p:nvGrpSpPr>
        <p:grpSpPr>
          <a:xfrm>
            <a:off x="353880" y="5531003"/>
            <a:ext cx="852621" cy="1021431"/>
            <a:chOff x="353880" y="5531003"/>
            <a:chExt cx="852621" cy="1021431"/>
          </a:xfrm>
        </p:grpSpPr>
        <p:sp>
          <p:nvSpPr>
            <p:cNvPr id="9" name="Rechthoek 8">
              <a:extLst>
                <a:ext uri="{FF2B5EF4-FFF2-40B4-BE49-F238E27FC236}">
                  <a16:creationId xmlns:a16="http://schemas.microsoft.com/office/drawing/2014/main" id="{DD8FB4A9-5EE7-4765-BA42-FD6511F47D93}"/>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AEF147D-6F8E-492E-9AA6-F6A6361543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13" name="Tijdelijke aanduiding voor tekst 2">
            <a:extLst>
              <a:ext uri="{FF2B5EF4-FFF2-40B4-BE49-F238E27FC236}">
                <a16:creationId xmlns:a16="http://schemas.microsoft.com/office/drawing/2014/main" id="{88E06971-D496-4266-AF82-68750F21102D}"/>
              </a:ext>
            </a:extLst>
          </p:cNvPr>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41868238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te 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02BDC-5EB6-4196-B68F-BFE75E21C95C}"/>
              </a:ext>
            </a:extLst>
          </p:cNvPr>
          <p:cNvSpPr>
            <a:spLocks noGrp="1"/>
          </p:cNvSpPr>
          <p:nvPr>
            <p:ph type="title"/>
          </p:nvPr>
        </p:nvSpPr>
        <p:spPr>
          <a:xfrm>
            <a:off x="616128" y="533400"/>
            <a:ext cx="10855587" cy="653104"/>
          </a:xfrm>
        </p:spPr>
        <p:txBody>
          <a:bodyPr vert="horz" lIns="91440" tIns="45720" rIns="91440" bIns="45720" rtlCol="0" anchor="b" anchorCtr="0">
            <a:normAutofit/>
          </a:bodyPr>
          <a:lstStyle>
            <a:lvl1pPr>
              <a:defRPr lang="nl-NL" sz="3200">
                <a:solidFill>
                  <a:srgbClr val="12100B"/>
                </a:solidFill>
              </a:defRPr>
            </a:lvl1pPr>
          </a:lstStyle>
          <a:p>
            <a:pPr lvl="0"/>
            <a:r>
              <a:rPr lang="nl-NL"/>
              <a:t>Klik om stijl te bewerken</a:t>
            </a:r>
            <a:endParaRPr lang="nl-NL" dirty="0"/>
          </a:p>
        </p:txBody>
      </p:sp>
      <p:sp>
        <p:nvSpPr>
          <p:cNvPr id="7" name="Tekstvak 6">
            <a:extLst>
              <a:ext uri="{FF2B5EF4-FFF2-40B4-BE49-F238E27FC236}">
                <a16:creationId xmlns:a16="http://schemas.microsoft.com/office/drawing/2014/main" id="{501588E5-B8D4-471D-8640-4EB6F18C81BB}"/>
              </a:ext>
            </a:extLst>
          </p:cNvPr>
          <p:cNvSpPr txBox="1"/>
          <p:nvPr userDrawn="1"/>
        </p:nvSpPr>
        <p:spPr>
          <a:xfrm>
            <a:off x="11075324" y="6276241"/>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400" dirty="0">
              <a:solidFill>
                <a:srgbClr val="6E6C66"/>
              </a:solidFill>
              <a:latin typeface="Roboto Light" panose="02000000000000000000" pitchFamily="2" charset="0"/>
              <a:ea typeface="Roboto Light" panose="02000000000000000000" pitchFamily="2" charset="0"/>
            </a:endParaRPr>
          </a:p>
        </p:txBody>
      </p:sp>
      <p:sp>
        <p:nvSpPr>
          <p:cNvPr id="10" name="Text Placeholder 2">
            <a:extLst>
              <a:ext uri="{FF2B5EF4-FFF2-40B4-BE49-F238E27FC236}">
                <a16:creationId xmlns:a16="http://schemas.microsoft.com/office/drawing/2014/main" id="{0821FA6C-7E44-48F2-9414-418E778B8E46}"/>
              </a:ext>
            </a:extLst>
          </p:cNvPr>
          <p:cNvSpPr>
            <a:spLocks noGrp="1"/>
          </p:cNvSpPr>
          <p:nvPr>
            <p:ph type="body" idx="11" hasCustomPrompt="1"/>
          </p:nvPr>
        </p:nvSpPr>
        <p:spPr>
          <a:xfrm>
            <a:off x="633280" y="398639"/>
            <a:ext cx="10871711" cy="298746"/>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een extra titel toe te voegen [optioneel]</a:t>
            </a:r>
          </a:p>
        </p:txBody>
      </p:sp>
      <p:pic>
        <p:nvPicPr>
          <p:cNvPr id="11" name="Afbeelding 10">
            <a:extLst>
              <a:ext uri="{FF2B5EF4-FFF2-40B4-BE49-F238E27FC236}">
                <a16:creationId xmlns:a16="http://schemas.microsoft.com/office/drawing/2014/main" id="{B81F925D-1299-4576-BA70-00AD1A6A76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spTree>
    <p:extLst>
      <p:ext uri="{BB962C8B-B14F-4D97-AF65-F5344CB8AC3E}">
        <p14:creationId xmlns:p14="http://schemas.microsoft.com/office/powerpoint/2010/main" val="305856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FF0C1BAB-379B-4A02-A450-A6034E6057DA}"/>
              </a:ext>
            </a:extLst>
          </p:cNvPr>
          <p:cNvGrpSpPr/>
          <p:nvPr userDrawn="1"/>
        </p:nvGrpSpPr>
        <p:grpSpPr>
          <a:xfrm>
            <a:off x="353880" y="5531003"/>
            <a:ext cx="852621" cy="1021431"/>
            <a:chOff x="353880" y="5531003"/>
            <a:chExt cx="852621" cy="1021431"/>
          </a:xfrm>
        </p:grpSpPr>
        <p:sp>
          <p:nvSpPr>
            <p:cNvPr id="15" name="Rechthoek 14">
              <a:extLst>
                <a:ext uri="{FF2B5EF4-FFF2-40B4-BE49-F238E27FC236}">
                  <a16:creationId xmlns:a16="http://schemas.microsoft.com/office/drawing/2014/main" id="{5CCB3907-F41B-4BCE-BAF2-7E5A3F2A8D5B}"/>
                </a:ext>
              </a:extLst>
            </p:cNvPr>
            <p:cNvSpPr/>
            <p:nvPr userDrawn="1"/>
          </p:nvSpPr>
          <p:spPr>
            <a:xfrm>
              <a:off x="355601" y="5531003"/>
              <a:ext cx="850900" cy="1021431"/>
            </a:xfrm>
            <a:prstGeom prst="rect">
              <a:avLst/>
            </a:prstGeom>
            <a:solidFill>
              <a:srgbClr val="E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CBD98D5B-AA8A-427B-B862-7CB6195D580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667"/>
            <a:stretch/>
          </p:blipFill>
          <p:spPr>
            <a:xfrm>
              <a:off x="353880" y="6036415"/>
              <a:ext cx="502986" cy="482131"/>
            </a:xfrm>
            <a:prstGeom prst="rect">
              <a:avLst/>
            </a:prstGeom>
          </p:spPr>
        </p:pic>
      </p:grpSp>
      <p:sp>
        <p:nvSpPr>
          <p:cNvPr id="4" name="Tekstvak 3"/>
          <p:cNvSpPr txBox="1"/>
          <p:nvPr userDrawn="1"/>
        </p:nvSpPr>
        <p:spPr>
          <a:xfrm>
            <a:off x="11073890" y="6276725"/>
            <a:ext cx="546802" cy="276999"/>
          </a:xfrm>
          <a:prstGeom prst="rect">
            <a:avLst/>
          </a:prstGeom>
          <a:noFill/>
        </p:spPr>
        <p:txBody>
          <a:bodyPr wrap="square" rtlCol="0">
            <a:spAutoFit/>
          </a:bodyPr>
          <a:lstStyle/>
          <a:p>
            <a:pPr algn="ctr"/>
            <a:fld id="{A9180189-B802-467E-8FBA-406262D99975}" type="slidenum">
              <a:rPr lang="en-US" sz="1200" smtClean="0">
                <a:solidFill>
                  <a:srgbClr val="6E6C66"/>
                </a:solidFill>
                <a:latin typeface="Roboto Light" panose="02000000000000000000" pitchFamily="2" charset="0"/>
                <a:ea typeface="Roboto Light" panose="02000000000000000000" pitchFamily="2" charset="0"/>
              </a:rPr>
              <a:t>‹nr.›</a:t>
            </a:fld>
            <a:endParaRPr lang="en-GB" sz="1400" dirty="0">
              <a:solidFill>
                <a:srgbClr val="6E6C66"/>
              </a:solidFill>
              <a:latin typeface="Roboto Light" panose="02000000000000000000" pitchFamily="2" charset="0"/>
              <a:ea typeface="Roboto Light" panose="02000000000000000000" pitchFamily="2" charset="0"/>
            </a:endParaRPr>
          </a:p>
        </p:txBody>
      </p:sp>
      <p:sp>
        <p:nvSpPr>
          <p:cNvPr id="6" name="Titel 1"/>
          <p:cNvSpPr>
            <a:spLocks noGrp="1"/>
          </p:cNvSpPr>
          <p:nvPr>
            <p:ph type="title" hasCustomPrompt="1"/>
          </p:nvPr>
        </p:nvSpPr>
        <p:spPr>
          <a:xfrm>
            <a:off x="638702" y="697385"/>
            <a:ext cx="4133323" cy="489124"/>
          </a:xfrm>
        </p:spPr>
        <p:txBody>
          <a:bodyPr anchor="b">
            <a:normAutofit/>
          </a:bodyPr>
          <a:lstStyle>
            <a:lvl1pPr>
              <a:defRPr sz="3200">
                <a:solidFill>
                  <a:schemeClr val="tx1"/>
                </a:solidFill>
              </a:defRPr>
            </a:lvl1pPr>
          </a:lstStyle>
          <a:p>
            <a:r>
              <a:rPr lang="nl-NL" dirty="0"/>
              <a:t>Klikken voor </a:t>
            </a:r>
            <a:r>
              <a:rPr lang="nl-NL" dirty="0" err="1"/>
              <a:t>tite</a:t>
            </a:r>
            <a:endParaRPr lang="en-GB" dirty="0"/>
          </a:p>
        </p:txBody>
      </p:sp>
      <p:sp>
        <p:nvSpPr>
          <p:cNvPr id="7" name="Tijdelijke aanduiding voor inhoud 2"/>
          <p:cNvSpPr>
            <a:spLocks noGrp="1"/>
          </p:cNvSpPr>
          <p:nvPr>
            <p:ph idx="1"/>
          </p:nvPr>
        </p:nvSpPr>
        <p:spPr>
          <a:xfrm>
            <a:off x="5183188" y="987425"/>
            <a:ext cx="6327224" cy="48736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8" name="Tijdelijke aanduiding voor tekst 3"/>
          <p:cNvSpPr>
            <a:spLocks noGrp="1"/>
          </p:cNvSpPr>
          <p:nvPr>
            <p:ph type="body" sz="half" idx="2"/>
          </p:nvPr>
        </p:nvSpPr>
        <p:spPr>
          <a:xfrm>
            <a:off x="638702" y="1227627"/>
            <a:ext cx="4133323" cy="4641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3" name="Title 1"/>
          <p:cNvSpPr txBox="1">
            <a:spLocks/>
          </p:cNvSpPr>
          <p:nvPr userDrawn="1"/>
        </p:nvSpPr>
        <p:spPr>
          <a:xfrm>
            <a:off x="616129" y="6235381"/>
            <a:ext cx="10894283" cy="3007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i="0" kern="1200">
                <a:solidFill>
                  <a:srgbClr val="12100B"/>
                </a:solidFill>
                <a:latin typeface="Roboto Light" charset="0"/>
                <a:ea typeface="Roboto Light" charset="0"/>
                <a:cs typeface="Roboto Light" charset="0"/>
              </a:defRPr>
            </a:lvl1pPr>
          </a:lstStyle>
          <a:p>
            <a:endParaRPr lang="en-US" sz="1000" dirty="0">
              <a:solidFill>
                <a:srgbClr val="6E6C66"/>
              </a:solidFill>
            </a:endParaRPr>
          </a:p>
        </p:txBody>
      </p:sp>
      <p:sp>
        <p:nvSpPr>
          <p:cNvPr id="9" name="Text Placeholder 2">
            <a:extLst>
              <a:ext uri="{FF2B5EF4-FFF2-40B4-BE49-F238E27FC236}">
                <a16:creationId xmlns:a16="http://schemas.microsoft.com/office/drawing/2014/main" id="{94CB2CD9-D1D1-4CB9-853C-4C7D3E713174}"/>
              </a:ext>
            </a:extLst>
          </p:cNvPr>
          <p:cNvSpPr>
            <a:spLocks noGrp="1"/>
          </p:cNvSpPr>
          <p:nvPr>
            <p:ph type="body" idx="11" hasCustomPrompt="1"/>
          </p:nvPr>
        </p:nvSpPr>
        <p:spPr>
          <a:xfrm>
            <a:off x="657995" y="398639"/>
            <a:ext cx="4150620" cy="282457"/>
          </a:xfrm>
        </p:spPr>
        <p:txBody>
          <a:bodyPr>
            <a:normAutofit/>
          </a:bodyPr>
          <a:lstStyle>
            <a:lvl1pPr marL="0" indent="0" algn="l">
              <a:buNone/>
              <a:defRPr sz="1600" b="0" i="0" cap="all" spc="300" baseline="0">
                <a:solidFill>
                  <a:srgbClr val="6E6C66"/>
                </a:solidFill>
                <a:latin typeface="Roboto Light" charset="0"/>
                <a:ea typeface="Roboto Light" charset="0"/>
                <a:cs typeface="Roboto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Extra titel [optioneel]</a:t>
            </a:r>
          </a:p>
        </p:txBody>
      </p:sp>
      <p:sp>
        <p:nvSpPr>
          <p:cNvPr id="17" name="Tijdelijke aanduiding voor tekst 2">
            <a:extLst>
              <a:ext uri="{FF2B5EF4-FFF2-40B4-BE49-F238E27FC236}">
                <a16:creationId xmlns:a16="http://schemas.microsoft.com/office/drawing/2014/main" id="{EB4B9999-2133-44A4-9D11-4C6B8EA4CE5D}"/>
              </a:ext>
            </a:extLst>
          </p:cNvPr>
          <p:cNvSpPr>
            <a:spLocks noGrp="1"/>
          </p:cNvSpPr>
          <p:nvPr>
            <p:ph type="body" sz="quarter" idx="10" hasCustomPrompt="1"/>
          </p:nvPr>
        </p:nvSpPr>
        <p:spPr>
          <a:xfrm>
            <a:off x="1147156" y="6317843"/>
            <a:ext cx="9926733" cy="234591"/>
          </a:xfrm>
        </p:spPr>
        <p:txBody>
          <a:bodyPr>
            <a:normAutofit/>
          </a:bodyPr>
          <a:lstStyle>
            <a:lvl1pPr marL="0" indent="0">
              <a:buNone/>
              <a:defRPr sz="1000" baseline="0"/>
            </a:lvl1pPr>
          </a:lstStyle>
          <a:p>
            <a:pPr lvl="0"/>
            <a:r>
              <a:rPr lang="nl-NL" dirty="0"/>
              <a:t>Bronvermelding kan hier geplaatst worden</a:t>
            </a:r>
            <a:endParaRPr lang="en-GB" dirty="0"/>
          </a:p>
        </p:txBody>
      </p:sp>
    </p:spTree>
    <p:extLst>
      <p:ext uri="{BB962C8B-B14F-4D97-AF65-F5344CB8AC3E}">
        <p14:creationId xmlns:p14="http://schemas.microsoft.com/office/powerpoint/2010/main" val="23635111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1842976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2" r:id="rId3"/>
    <p:sldLayoutId id="2147483700" r:id="rId4"/>
    <p:sldLayoutId id="2147483699" r:id="rId5"/>
    <p:sldLayoutId id="2147483695" r:id="rId6"/>
    <p:sldLayoutId id="2147483698" r:id="rId7"/>
    <p:sldLayoutId id="2147483704" r:id="rId8"/>
    <p:sldLayoutId id="2147483696" r:id="rId9"/>
    <p:sldLayoutId id="2147483697" r:id="rId10"/>
    <p:sldLayoutId id="2147483694" r:id="rId11"/>
    <p:sldLayoutId id="2147483703" r:id="rId12"/>
  </p:sldLayoutIdLst>
  <p:hf hdr="0" ftr="0" dt="0"/>
  <p:txStyles>
    <p:titleStyle>
      <a:lvl1pPr algn="l" defTabSz="914400" rtl="0" eaLnBrk="1" latinLnBrk="0" hangingPunct="1">
        <a:lnSpc>
          <a:spcPct val="90000"/>
        </a:lnSpc>
        <a:spcBef>
          <a:spcPct val="0"/>
        </a:spcBef>
        <a:buNone/>
        <a:defRPr sz="4000" b="0" i="0" kern="1200">
          <a:solidFill>
            <a:srgbClr val="484848"/>
          </a:solidFill>
          <a:latin typeface="Roboto Light" charset="0"/>
          <a:ea typeface="Roboto Light" charset="0"/>
          <a:cs typeface="Roboto Ligh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lventa.nl/ge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olventa.nl/impresario"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olventa.nl/denkraam"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olventa.nl/denkraam"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olventa.nl/step"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reativecommons.org/licenses/by/4.0/deed.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62EB8D-6AAA-41D6-9CD3-F3B171ECA83C}"/>
              </a:ext>
            </a:extLst>
          </p:cNvPr>
          <p:cNvSpPr>
            <a:spLocks noGrp="1"/>
          </p:cNvSpPr>
          <p:nvPr>
            <p:ph type="ctrTitle"/>
          </p:nvPr>
        </p:nvSpPr>
        <p:spPr/>
        <p:txBody>
          <a:bodyPr>
            <a:normAutofit/>
          </a:bodyPr>
          <a:lstStyle/>
          <a:p>
            <a:r>
              <a:rPr lang="nl-NL" dirty="0"/>
              <a:t>Modellen voor architectuur</a:t>
            </a:r>
          </a:p>
        </p:txBody>
      </p:sp>
      <p:sp>
        <p:nvSpPr>
          <p:cNvPr id="5" name="Ondertitel 4">
            <a:extLst>
              <a:ext uri="{FF2B5EF4-FFF2-40B4-BE49-F238E27FC236}">
                <a16:creationId xmlns:a16="http://schemas.microsoft.com/office/drawing/2014/main" id="{54278F28-1EB0-4507-AE92-1EFEDD18E49B}"/>
              </a:ext>
            </a:extLst>
          </p:cNvPr>
          <p:cNvSpPr>
            <a:spLocks noGrp="1"/>
          </p:cNvSpPr>
          <p:nvPr>
            <p:ph type="subTitle" idx="1"/>
          </p:nvPr>
        </p:nvSpPr>
        <p:spPr>
          <a:xfrm>
            <a:off x="590146" y="4107875"/>
            <a:ext cx="10649354" cy="2321499"/>
          </a:xfrm>
        </p:spPr>
        <p:txBody>
          <a:bodyPr>
            <a:normAutofit/>
          </a:bodyPr>
          <a:lstStyle/>
          <a:p>
            <a:r>
              <a:rPr lang="nl-NL" sz="1800" dirty="0"/>
              <a:t>11 juli 2019</a:t>
            </a:r>
          </a:p>
          <a:p>
            <a:endParaRPr lang="nl-NL" sz="1800" dirty="0"/>
          </a:p>
          <a:p>
            <a:r>
              <a:rPr lang="nl-NL" sz="1800" dirty="0"/>
              <a:t>Ronald Streekstra</a:t>
            </a:r>
          </a:p>
        </p:txBody>
      </p:sp>
    </p:spTree>
    <p:extLst>
      <p:ext uri="{BB962C8B-B14F-4D97-AF65-F5344CB8AC3E}">
        <p14:creationId xmlns:p14="http://schemas.microsoft.com/office/powerpoint/2010/main" val="397277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013D0-8C00-4F45-87D4-C35F0CEFB5A6}"/>
              </a:ext>
            </a:extLst>
          </p:cNvPr>
          <p:cNvSpPr>
            <a:spLocks noGrp="1"/>
          </p:cNvSpPr>
          <p:nvPr>
            <p:ph type="title"/>
          </p:nvPr>
        </p:nvSpPr>
        <p:spPr/>
        <p:txBody>
          <a:bodyPr/>
          <a:lstStyle/>
          <a:p>
            <a:r>
              <a:rPr lang="nl-NL" dirty="0"/>
              <a:t>Inhoudsopgave</a:t>
            </a:r>
            <a:endParaRPr lang="en-US" dirty="0"/>
          </a:p>
        </p:txBody>
      </p:sp>
      <p:sp>
        <p:nvSpPr>
          <p:cNvPr id="3" name="Tijdelijke aanduiding voor inhoud 2">
            <a:extLst>
              <a:ext uri="{FF2B5EF4-FFF2-40B4-BE49-F238E27FC236}">
                <a16:creationId xmlns:a16="http://schemas.microsoft.com/office/drawing/2014/main" id="{046833AD-05CB-44C1-AFCA-D26D33C671BD}"/>
              </a:ext>
            </a:extLst>
          </p:cNvPr>
          <p:cNvSpPr>
            <a:spLocks noGrp="1"/>
          </p:cNvSpPr>
          <p:nvPr>
            <p:ph idx="1"/>
          </p:nvPr>
        </p:nvSpPr>
        <p:spPr/>
        <p:txBody>
          <a:bodyPr numCol="1"/>
          <a:lstStyle/>
          <a:p>
            <a:pPr marL="0" indent="0">
              <a:buNone/>
            </a:pPr>
            <a:r>
              <a:rPr lang="nl-NL" dirty="0"/>
              <a:t>Bij Solventa geloven we in het professionaliseren van het vakgebied van architectuur. We zitten daarbij niet op onze kennis maar dragen actief bij aan het verbeteren van het vakgebied. Dat doen we door het geven van opleiding, strategie en </a:t>
            </a:r>
            <a:r>
              <a:rPr lang="nl-NL" dirty="0" err="1"/>
              <a:t>inspiratiesssies</a:t>
            </a:r>
            <a:r>
              <a:rPr lang="nl-NL" dirty="0"/>
              <a:t> en het verspreiden van hulpmiddelen.</a:t>
            </a:r>
          </a:p>
          <a:p>
            <a:pPr marL="0" indent="0">
              <a:buNone/>
            </a:pPr>
            <a:endParaRPr lang="nl-NL" dirty="0"/>
          </a:p>
          <a:p>
            <a:pPr marL="0" indent="0">
              <a:buNone/>
            </a:pPr>
            <a:r>
              <a:rPr lang="nl-NL" dirty="0"/>
              <a:t>In deze set vind je een aantal figuren die je mag gebruiken in jouw bedrijf onder de gebruikersvoorwaarden zoals vermeld op de laatste slide:</a:t>
            </a:r>
          </a:p>
          <a:p>
            <a:r>
              <a:rPr lang="nl-NL" dirty="0"/>
              <a:t>General Enterprise </a:t>
            </a:r>
            <a:r>
              <a:rPr lang="nl-NL" dirty="0" err="1"/>
              <a:t>Architecting</a:t>
            </a:r>
            <a:r>
              <a:rPr lang="nl-NL" dirty="0"/>
              <a:t> (GEA)</a:t>
            </a:r>
          </a:p>
          <a:p>
            <a:r>
              <a:rPr lang="nl-NL" dirty="0"/>
              <a:t>Impresario</a:t>
            </a:r>
          </a:p>
          <a:p>
            <a:r>
              <a:rPr lang="nl-NL" dirty="0"/>
              <a:t>Denkraam</a:t>
            </a:r>
          </a:p>
          <a:p>
            <a:r>
              <a:rPr lang="nl-NL" dirty="0"/>
              <a:t>Strategische en Tactische Enterprise Planning (STEP)</a:t>
            </a:r>
            <a:endParaRPr lang="en-US" dirty="0"/>
          </a:p>
        </p:txBody>
      </p:sp>
    </p:spTree>
    <p:extLst>
      <p:ext uri="{BB962C8B-B14F-4D97-AF65-F5344CB8AC3E}">
        <p14:creationId xmlns:p14="http://schemas.microsoft.com/office/powerpoint/2010/main" val="277135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171E964-AC31-465D-87C3-55EE19CE520F}"/>
              </a:ext>
            </a:extLst>
          </p:cNvPr>
          <p:cNvSpPr>
            <a:spLocks noGrp="1"/>
          </p:cNvSpPr>
          <p:nvPr>
            <p:ph type="title"/>
          </p:nvPr>
        </p:nvSpPr>
        <p:spPr/>
        <p:txBody>
          <a:bodyPr>
            <a:normAutofit fontScale="90000"/>
          </a:bodyPr>
          <a:lstStyle/>
          <a:p>
            <a:r>
              <a:rPr lang="nl-NL" dirty="0"/>
              <a:t>GEA</a:t>
            </a:r>
            <a:endParaRPr lang="en-US" dirty="0"/>
          </a:p>
        </p:txBody>
      </p:sp>
      <p:sp>
        <p:nvSpPr>
          <p:cNvPr id="11" name="Tijdelijke aanduiding voor tekst 10">
            <a:extLst>
              <a:ext uri="{FF2B5EF4-FFF2-40B4-BE49-F238E27FC236}">
                <a16:creationId xmlns:a16="http://schemas.microsoft.com/office/drawing/2014/main" id="{D5896761-7259-4CE2-9B80-EB67CB2CBAA1}"/>
              </a:ext>
            </a:extLst>
          </p:cNvPr>
          <p:cNvSpPr>
            <a:spLocks noGrp="1"/>
          </p:cNvSpPr>
          <p:nvPr>
            <p:ph type="body" sz="half" idx="2"/>
          </p:nvPr>
        </p:nvSpPr>
        <p:spPr/>
        <p:txBody>
          <a:bodyPr/>
          <a:lstStyle/>
          <a:p>
            <a:r>
              <a:rPr lang="nl-NL" dirty="0"/>
              <a:t>General Enterprise </a:t>
            </a:r>
            <a:r>
              <a:rPr lang="nl-NL" dirty="0" err="1"/>
              <a:t>Architecting</a:t>
            </a:r>
            <a:r>
              <a:rPr lang="nl-NL" dirty="0"/>
              <a:t> (GEA) is een strategisch stuurinstrument van en voor het management, waarbij samenhang centraal staat. </a:t>
            </a:r>
          </a:p>
          <a:p>
            <a:r>
              <a:rPr lang="nl-NL" dirty="0"/>
              <a:t>De methode helpt organisaties complexe vraagstukken op te lossen en daarmee de prestaties te verbeteren. </a:t>
            </a:r>
          </a:p>
          <a:p>
            <a:r>
              <a:rPr lang="nl-NL" dirty="0"/>
              <a:t>Dit doet GEA vanuit een integrale blik: alle voor een organisatie relevante besturingsinvalshoeken – “perspectieven” genoemd – zijn actief betrokken bij het formuleren van de oplossing. </a:t>
            </a:r>
          </a:p>
          <a:p>
            <a:r>
              <a:rPr lang="nl-NL" dirty="0"/>
              <a:t>Dit noemen we ook wel: sturen op samenhang.</a:t>
            </a:r>
            <a:endParaRPr lang="en-US" dirty="0"/>
          </a:p>
        </p:txBody>
      </p:sp>
      <p:sp>
        <p:nvSpPr>
          <p:cNvPr id="13" name="Tijdelijke aanduiding voor tekst 12">
            <a:extLst>
              <a:ext uri="{FF2B5EF4-FFF2-40B4-BE49-F238E27FC236}">
                <a16:creationId xmlns:a16="http://schemas.microsoft.com/office/drawing/2014/main" id="{1897E102-F3D9-4568-A57D-733911EA7A6A}"/>
              </a:ext>
            </a:extLst>
          </p:cNvPr>
          <p:cNvSpPr>
            <a:spLocks noGrp="1"/>
          </p:cNvSpPr>
          <p:nvPr>
            <p:ph type="body" idx="11"/>
          </p:nvPr>
        </p:nvSpPr>
        <p:spPr/>
        <p:txBody>
          <a:bodyPr>
            <a:normAutofit fontScale="92500" lnSpcReduction="10000"/>
          </a:bodyPr>
          <a:lstStyle/>
          <a:p>
            <a:r>
              <a:rPr lang="nl-NL" dirty="0"/>
              <a:t>1/1</a:t>
            </a:r>
            <a:endParaRPr lang="en-US" dirty="0"/>
          </a:p>
        </p:txBody>
      </p:sp>
      <p:sp>
        <p:nvSpPr>
          <p:cNvPr id="12" name="Tijdelijke aanduiding voor tekst 11">
            <a:extLst>
              <a:ext uri="{FF2B5EF4-FFF2-40B4-BE49-F238E27FC236}">
                <a16:creationId xmlns:a16="http://schemas.microsoft.com/office/drawing/2014/main" id="{8F037E89-4B24-4DE4-8C7B-4C086A1372BD}"/>
              </a:ext>
            </a:extLst>
          </p:cNvPr>
          <p:cNvSpPr>
            <a:spLocks noGrp="1"/>
          </p:cNvSpPr>
          <p:nvPr>
            <p:ph type="body" sz="quarter" idx="10"/>
          </p:nvPr>
        </p:nvSpPr>
        <p:spPr/>
        <p:txBody>
          <a:bodyPr/>
          <a:lstStyle/>
          <a:p>
            <a:r>
              <a:rPr lang="en-US" dirty="0">
                <a:hlinkClick r:id="rId2"/>
              </a:rPr>
              <a:t>www.solventa.nl/gea</a:t>
            </a:r>
            <a:endParaRPr lang="en-US" dirty="0"/>
          </a:p>
        </p:txBody>
      </p:sp>
      <p:pic>
        <p:nvPicPr>
          <p:cNvPr id="18" name="Tijdelijke aanduiding voor afbeelding 17">
            <a:extLst>
              <a:ext uri="{FF2B5EF4-FFF2-40B4-BE49-F238E27FC236}">
                <a16:creationId xmlns:a16="http://schemas.microsoft.com/office/drawing/2014/main" id="{19A74A23-66F6-4194-9819-56264403B37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627" b="2627"/>
          <a:stretch>
            <a:fillRect/>
          </a:stretch>
        </p:blipFill>
        <p:spPr/>
      </p:pic>
    </p:spTree>
    <p:extLst>
      <p:ext uri="{BB962C8B-B14F-4D97-AF65-F5344CB8AC3E}">
        <p14:creationId xmlns:p14="http://schemas.microsoft.com/office/powerpoint/2010/main" val="153919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171E964-AC31-465D-87C3-55EE19CE520F}"/>
              </a:ext>
            </a:extLst>
          </p:cNvPr>
          <p:cNvSpPr>
            <a:spLocks noGrp="1"/>
          </p:cNvSpPr>
          <p:nvPr>
            <p:ph type="title"/>
          </p:nvPr>
        </p:nvSpPr>
        <p:spPr/>
        <p:txBody>
          <a:bodyPr>
            <a:normAutofit fontScale="90000"/>
          </a:bodyPr>
          <a:lstStyle/>
          <a:p>
            <a:r>
              <a:rPr lang="nl-NL" dirty="0"/>
              <a:t>Impresario</a:t>
            </a:r>
            <a:endParaRPr lang="en-US" dirty="0"/>
          </a:p>
        </p:txBody>
      </p:sp>
      <p:sp>
        <p:nvSpPr>
          <p:cNvPr id="11" name="Tijdelijke aanduiding voor tekst 10">
            <a:extLst>
              <a:ext uri="{FF2B5EF4-FFF2-40B4-BE49-F238E27FC236}">
                <a16:creationId xmlns:a16="http://schemas.microsoft.com/office/drawing/2014/main" id="{D5896761-7259-4CE2-9B80-EB67CB2CBAA1}"/>
              </a:ext>
            </a:extLst>
          </p:cNvPr>
          <p:cNvSpPr>
            <a:spLocks noGrp="1"/>
          </p:cNvSpPr>
          <p:nvPr>
            <p:ph type="body" sz="half" idx="2"/>
          </p:nvPr>
        </p:nvSpPr>
        <p:spPr/>
        <p:txBody>
          <a:bodyPr>
            <a:normAutofit fontScale="92500"/>
          </a:bodyPr>
          <a:lstStyle/>
          <a:p>
            <a:r>
              <a:rPr lang="nl-NL" dirty="0"/>
              <a:t>Architectuur kijkt vanuit een standaardisatieperspectief naar innovatie, terwijl agile juist vanuit een innovatiegedachte met minimale architectuur en de daarbij horende standaarden wil werken. Die spanning tussen innovatie en standaardisatiekrachten is interessant en wordt gebruikt in het Solventa </a:t>
            </a:r>
            <a:r>
              <a:rPr lang="nl-NL" b="1" dirty="0"/>
              <a:t>Impresario</a:t>
            </a:r>
            <a:r>
              <a:rPr lang="nl-NL" dirty="0"/>
              <a:t> model. Dit is een model waarin agile en architectuur elkaar versterken.</a:t>
            </a:r>
          </a:p>
          <a:p>
            <a:pPr marL="285750" indent="-285750">
              <a:buFont typeface="Arial" panose="020B0604020202020204" pitchFamily="34" charset="0"/>
              <a:buChar char="•"/>
            </a:pPr>
            <a:r>
              <a:rPr lang="nl-NL" dirty="0"/>
              <a:t>Op de horizontale as wordt de spanning tussen innovatie en standaardisatie krachten weergegeven. </a:t>
            </a:r>
          </a:p>
          <a:p>
            <a:pPr marL="285750" indent="-285750">
              <a:buFont typeface="Arial" panose="020B0604020202020204" pitchFamily="34" charset="0"/>
              <a:buChar char="•"/>
            </a:pPr>
            <a:r>
              <a:rPr lang="nl-NL" dirty="0"/>
              <a:t>Op de verticale as staat de hoeveelheid werk/geld/resources die een bedrijf aan een idee wil spenderen. </a:t>
            </a:r>
          </a:p>
          <a:p>
            <a:r>
              <a:rPr lang="nl-NL" dirty="0"/>
              <a:t>Zo ontstaat er een klassieke patatsnijder met de vier gebieden; Idea, POC, </a:t>
            </a:r>
            <a:r>
              <a:rPr lang="nl-NL" dirty="0" err="1"/>
              <a:t>Scale</a:t>
            </a:r>
            <a:r>
              <a:rPr lang="nl-NL" dirty="0"/>
              <a:t> en Run.</a:t>
            </a:r>
          </a:p>
          <a:p>
            <a:r>
              <a:rPr lang="nl-NL" dirty="0"/>
              <a:t>Elk van de vier kwadrant heeft een eigen doel en heeft zijn eigen regels en IT-omgeving.</a:t>
            </a:r>
          </a:p>
          <a:p>
            <a:endParaRPr lang="en-US" dirty="0"/>
          </a:p>
        </p:txBody>
      </p:sp>
      <p:sp>
        <p:nvSpPr>
          <p:cNvPr id="13" name="Tijdelijke aanduiding voor tekst 12">
            <a:extLst>
              <a:ext uri="{FF2B5EF4-FFF2-40B4-BE49-F238E27FC236}">
                <a16:creationId xmlns:a16="http://schemas.microsoft.com/office/drawing/2014/main" id="{1897E102-F3D9-4568-A57D-733911EA7A6A}"/>
              </a:ext>
            </a:extLst>
          </p:cNvPr>
          <p:cNvSpPr>
            <a:spLocks noGrp="1"/>
          </p:cNvSpPr>
          <p:nvPr>
            <p:ph type="body" idx="11"/>
          </p:nvPr>
        </p:nvSpPr>
        <p:spPr/>
        <p:txBody>
          <a:bodyPr>
            <a:normAutofit fontScale="92500" lnSpcReduction="10000"/>
          </a:bodyPr>
          <a:lstStyle/>
          <a:p>
            <a:r>
              <a:rPr lang="nl-NL" dirty="0"/>
              <a:t>1/1</a:t>
            </a:r>
            <a:endParaRPr lang="en-US" dirty="0"/>
          </a:p>
        </p:txBody>
      </p:sp>
      <p:sp>
        <p:nvSpPr>
          <p:cNvPr id="12" name="Tijdelijke aanduiding voor tekst 11">
            <a:extLst>
              <a:ext uri="{FF2B5EF4-FFF2-40B4-BE49-F238E27FC236}">
                <a16:creationId xmlns:a16="http://schemas.microsoft.com/office/drawing/2014/main" id="{8F037E89-4B24-4DE4-8C7B-4C086A1372BD}"/>
              </a:ext>
            </a:extLst>
          </p:cNvPr>
          <p:cNvSpPr>
            <a:spLocks noGrp="1"/>
          </p:cNvSpPr>
          <p:nvPr>
            <p:ph type="body" sz="quarter" idx="10"/>
          </p:nvPr>
        </p:nvSpPr>
        <p:spPr/>
        <p:txBody>
          <a:bodyPr/>
          <a:lstStyle/>
          <a:p>
            <a:r>
              <a:rPr lang="nl-NL" dirty="0">
                <a:hlinkClick r:id="rId2"/>
              </a:rPr>
              <a:t>www.solventa.nl/impresario </a:t>
            </a:r>
            <a:r>
              <a:rPr lang="nl-NL" dirty="0"/>
              <a:t> </a:t>
            </a:r>
            <a:endParaRPr lang="en-US" dirty="0"/>
          </a:p>
        </p:txBody>
      </p:sp>
      <p:pic>
        <p:nvPicPr>
          <p:cNvPr id="3" name="Afbeelding 2" descr="Afbeelding met tekst&#10;&#10;Automatisch gegenereerde beschrijving">
            <a:extLst>
              <a:ext uri="{FF2B5EF4-FFF2-40B4-BE49-F238E27FC236}">
                <a16:creationId xmlns:a16="http://schemas.microsoft.com/office/drawing/2014/main" id="{697AFF43-2044-4303-99C2-D37837BA4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103" y="1052513"/>
            <a:ext cx="6168195" cy="4883623"/>
          </a:xfrm>
          <a:prstGeom prst="rect">
            <a:avLst/>
          </a:prstGeom>
        </p:spPr>
      </p:pic>
    </p:spTree>
    <p:extLst>
      <p:ext uri="{BB962C8B-B14F-4D97-AF65-F5344CB8AC3E}">
        <p14:creationId xmlns:p14="http://schemas.microsoft.com/office/powerpoint/2010/main" val="316099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171E964-AC31-465D-87C3-55EE19CE520F}"/>
              </a:ext>
            </a:extLst>
          </p:cNvPr>
          <p:cNvSpPr>
            <a:spLocks noGrp="1"/>
          </p:cNvSpPr>
          <p:nvPr>
            <p:ph type="title"/>
          </p:nvPr>
        </p:nvSpPr>
        <p:spPr/>
        <p:txBody>
          <a:bodyPr>
            <a:normAutofit fontScale="90000"/>
          </a:bodyPr>
          <a:lstStyle/>
          <a:p>
            <a:r>
              <a:rPr lang="nl-NL" dirty="0"/>
              <a:t>Denkraam</a:t>
            </a:r>
          </a:p>
        </p:txBody>
      </p:sp>
      <p:sp>
        <p:nvSpPr>
          <p:cNvPr id="11" name="Tijdelijke aanduiding voor tekst 10">
            <a:extLst>
              <a:ext uri="{FF2B5EF4-FFF2-40B4-BE49-F238E27FC236}">
                <a16:creationId xmlns:a16="http://schemas.microsoft.com/office/drawing/2014/main" id="{D5896761-7259-4CE2-9B80-EB67CB2CBAA1}"/>
              </a:ext>
            </a:extLst>
          </p:cNvPr>
          <p:cNvSpPr>
            <a:spLocks noGrp="1"/>
          </p:cNvSpPr>
          <p:nvPr>
            <p:ph type="body" sz="half" idx="2"/>
          </p:nvPr>
        </p:nvSpPr>
        <p:spPr/>
        <p:txBody>
          <a:bodyPr/>
          <a:lstStyle/>
          <a:p>
            <a:r>
              <a:rPr lang="nl-NL" dirty="0"/>
              <a:t>Het Solventa denkraam is een referentiekader voor denken en werken in architectuur en transformaties. Het biedt een kader om de complexe problematiek van verandervraagstukken in organisaties in te plaatsen. </a:t>
            </a:r>
          </a:p>
          <a:p>
            <a:r>
              <a:rPr lang="nl-NL" dirty="0"/>
              <a:t>Het draagt bij aan inzicht vanuit een integraal, samenhangend en multidisciplinair perspectief en biedt grip op te maken keuzen. </a:t>
            </a:r>
          </a:p>
          <a:p>
            <a:r>
              <a:rPr lang="nl-NL" dirty="0"/>
              <a:t>Het geeft handvatten om verandervraagstukken op te lossen en veranderingen succesvol te realiseren. Het denkraam is hiermee een hulpmiddel voor management met een verandervraagstuk én voor architecten en professionals die hen ondersteunen.</a:t>
            </a:r>
            <a:endParaRPr lang="en-US" dirty="0"/>
          </a:p>
        </p:txBody>
      </p:sp>
      <p:sp>
        <p:nvSpPr>
          <p:cNvPr id="13" name="Tijdelijke aanduiding voor tekst 12">
            <a:extLst>
              <a:ext uri="{FF2B5EF4-FFF2-40B4-BE49-F238E27FC236}">
                <a16:creationId xmlns:a16="http://schemas.microsoft.com/office/drawing/2014/main" id="{1897E102-F3D9-4568-A57D-733911EA7A6A}"/>
              </a:ext>
            </a:extLst>
          </p:cNvPr>
          <p:cNvSpPr>
            <a:spLocks noGrp="1"/>
          </p:cNvSpPr>
          <p:nvPr>
            <p:ph type="body" idx="11"/>
          </p:nvPr>
        </p:nvSpPr>
        <p:spPr/>
        <p:txBody>
          <a:bodyPr>
            <a:normAutofit fontScale="92500" lnSpcReduction="10000"/>
          </a:bodyPr>
          <a:lstStyle/>
          <a:p>
            <a:r>
              <a:rPr lang="nl-NL" dirty="0"/>
              <a:t>1/2</a:t>
            </a:r>
            <a:endParaRPr lang="en-US" dirty="0"/>
          </a:p>
        </p:txBody>
      </p:sp>
      <p:sp>
        <p:nvSpPr>
          <p:cNvPr id="12" name="Tijdelijke aanduiding voor tekst 11">
            <a:extLst>
              <a:ext uri="{FF2B5EF4-FFF2-40B4-BE49-F238E27FC236}">
                <a16:creationId xmlns:a16="http://schemas.microsoft.com/office/drawing/2014/main" id="{8F037E89-4B24-4DE4-8C7B-4C086A1372BD}"/>
              </a:ext>
            </a:extLst>
          </p:cNvPr>
          <p:cNvSpPr>
            <a:spLocks noGrp="1"/>
          </p:cNvSpPr>
          <p:nvPr>
            <p:ph type="body" sz="quarter" idx="10"/>
          </p:nvPr>
        </p:nvSpPr>
        <p:spPr/>
        <p:txBody>
          <a:bodyPr/>
          <a:lstStyle/>
          <a:p>
            <a:r>
              <a:rPr lang="en-US" dirty="0">
                <a:hlinkClick r:id="rId2"/>
              </a:rPr>
              <a:t>www.solventa.nl/denkraam</a:t>
            </a:r>
            <a:endParaRPr lang="en-US" dirty="0"/>
          </a:p>
        </p:txBody>
      </p:sp>
      <p:pic>
        <p:nvPicPr>
          <p:cNvPr id="16" name="Afbeelding 15" descr="Afbeelding met schermafbeelding, tekst&#10;&#10;Automatisch gegenereerde beschrijving">
            <a:extLst>
              <a:ext uri="{FF2B5EF4-FFF2-40B4-BE49-F238E27FC236}">
                <a16:creationId xmlns:a16="http://schemas.microsoft.com/office/drawing/2014/main" id="{9ACAD7CF-7FF5-4E8B-8DD5-A44C7C74E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697" y="2071668"/>
            <a:ext cx="5926873" cy="3797320"/>
          </a:xfrm>
          <a:prstGeom prst="rect">
            <a:avLst/>
          </a:prstGeom>
        </p:spPr>
      </p:pic>
    </p:spTree>
    <p:extLst>
      <p:ext uri="{BB962C8B-B14F-4D97-AF65-F5344CB8AC3E}">
        <p14:creationId xmlns:p14="http://schemas.microsoft.com/office/powerpoint/2010/main" val="23441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171E964-AC31-465D-87C3-55EE19CE520F}"/>
              </a:ext>
            </a:extLst>
          </p:cNvPr>
          <p:cNvSpPr>
            <a:spLocks noGrp="1"/>
          </p:cNvSpPr>
          <p:nvPr>
            <p:ph type="title"/>
          </p:nvPr>
        </p:nvSpPr>
        <p:spPr/>
        <p:txBody>
          <a:bodyPr>
            <a:normAutofit fontScale="90000"/>
          </a:bodyPr>
          <a:lstStyle/>
          <a:p>
            <a:r>
              <a:rPr lang="nl-NL" dirty="0"/>
              <a:t>Denkraam</a:t>
            </a:r>
          </a:p>
        </p:txBody>
      </p:sp>
      <p:sp>
        <p:nvSpPr>
          <p:cNvPr id="11" name="Tijdelijke aanduiding voor tekst 10">
            <a:extLst>
              <a:ext uri="{FF2B5EF4-FFF2-40B4-BE49-F238E27FC236}">
                <a16:creationId xmlns:a16="http://schemas.microsoft.com/office/drawing/2014/main" id="{D5896761-7259-4CE2-9B80-EB67CB2CBAA1}"/>
              </a:ext>
            </a:extLst>
          </p:cNvPr>
          <p:cNvSpPr>
            <a:spLocks noGrp="1"/>
          </p:cNvSpPr>
          <p:nvPr>
            <p:ph type="body" sz="half" idx="2"/>
          </p:nvPr>
        </p:nvSpPr>
        <p:spPr/>
        <p:txBody>
          <a:bodyPr/>
          <a:lstStyle/>
          <a:p>
            <a:r>
              <a:rPr lang="nl-NL" dirty="0"/>
              <a:t>Het mensendeel van het denkraam geeft de verbinding weer tussen de organisatie en alle individuele personen die een relatie hebben met deze organisatie én tussen alles wat rationeel beet te pakken is en alles wat dat niet is.</a:t>
            </a:r>
          </a:p>
          <a:p>
            <a:r>
              <a:rPr lang="nl-NL" dirty="0"/>
              <a:t>Oog hebben voor deze verbinding maakt dat architectuur en transformatie daadwerkelijk werkt en tot successen leidt.</a:t>
            </a:r>
            <a:endParaRPr lang="en-US" dirty="0"/>
          </a:p>
        </p:txBody>
      </p:sp>
      <p:sp>
        <p:nvSpPr>
          <p:cNvPr id="13" name="Tijdelijke aanduiding voor tekst 12">
            <a:extLst>
              <a:ext uri="{FF2B5EF4-FFF2-40B4-BE49-F238E27FC236}">
                <a16:creationId xmlns:a16="http://schemas.microsoft.com/office/drawing/2014/main" id="{1897E102-F3D9-4568-A57D-733911EA7A6A}"/>
              </a:ext>
            </a:extLst>
          </p:cNvPr>
          <p:cNvSpPr>
            <a:spLocks noGrp="1"/>
          </p:cNvSpPr>
          <p:nvPr>
            <p:ph type="body" idx="11"/>
          </p:nvPr>
        </p:nvSpPr>
        <p:spPr/>
        <p:txBody>
          <a:bodyPr>
            <a:normAutofit fontScale="92500" lnSpcReduction="10000"/>
          </a:bodyPr>
          <a:lstStyle/>
          <a:p>
            <a:r>
              <a:rPr lang="nl-NL" dirty="0"/>
              <a:t>2/2</a:t>
            </a:r>
            <a:endParaRPr lang="en-US" dirty="0"/>
          </a:p>
        </p:txBody>
      </p:sp>
      <p:sp>
        <p:nvSpPr>
          <p:cNvPr id="12" name="Tijdelijke aanduiding voor tekst 11">
            <a:extLst>
              <a:ext uri="{FF2B5EF4-FFF2-40B4-BE49-F238E27FC236}">
                <a16:creationId xmlns:a16="http://schemas.microsoft.com/office/drawing/2014/main" id="{8F037E89-4B24-4DE4-8C7B-4C086A1372BD}"/>
              </a:ext>
            </a:extLst>
          </p:cNvPr>
          <p:cNvSpPr>
            <a:spLocks noGrp="1"/>
          </p:cNvSpPr>
          <p:nvPr>
            <p:ph type="body" sz="quarter" idx="10"/>
          </p:nvPr>
        </p:nvSpPr>
        <p:spPr/>
        <p:txBody>
          <a:bodyPr/>
          <a:lstStyle/>
          <a:p>
            <a:r>
              <a:rPr lang="en-US" dirty="0">
                <a:hlinkClick r:id="rId2"/>
              </a:rPr>
              <a:t>www.solventa.nl/denkraam</a:t>
            </a:r>
            <a:endParaRPr lang="en-US" dirty="0"/>
          </a:p>
          <a:p>
            <a:endParaRPr lang="en-US" dirty="0"/>
          </a:p>
        </p:txBody>
      </p:sp>
      <p:pic>
        <p:nvPicPr>
          <p:cNvPr id="8" name="Tijdelijke aanduiding voor afbeelding 6">
            <a:extLst>
              <a:ext uri="{FF2B5EF4-FFF2-40B4-BE49-F238E27FC236}">
                <a16:creationId xmlns:a16="http://schemas.microsoft.com/office/drawing/2014/main" id="{04F0B249-A6C5-4E77-AFBE-B895A1577ED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16" r="316"/>
          <a:stretch>
            <a:fillRect/>
          </a:stretch>
        </p:blipFill>
        <p:spPr>
          <a:xfrm>
            <a:off x="5183188" y="987425"/>
            <a:ext cx="6327775" cy="4873625"/>
          </a:xfrm>
          <a:prstGeom prst="rect">
            <a:avLst/>
          </a:prstGeom>
        </p:spPr>
      </p:pic>
    </p:spTree>
    <p:extLst>
      <p:ext uri="{BB962C8B-B14F-4D97-AF65-F5344CB8AC3E}">
        <p14:creationId xmlns:p14="http://schemas.microsoft.com/office/powerpoint/2010/main" val="76165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171E964-AC31-465D-87C3-55EE19CE520F}"/>
              </a:ext>
            </a:extLst>
          </p:cNvPr>
          <p:cNvSpPr>
            <a:spLocks noGrp="1"/>
          </p:cNvSpPr>
          <p:nvPr>
            <p:ph type="title"/>
          </p:nvPr>
        </p:nvSpPr>
        <p:spPr/>
        <p:txBody>
          <a:bodyPr>
            <a:normAutofit fontScale="90000"/>
          </a:bodyPr>
          <a:lstStyle/>
          <a:p>
            <a:r>
              <a:rPr lang="nl-NL" dirty="0"/>
              <a:t>STEP</a:t>
            </a:r>
            <a:endParaRPr lang="en-US" dirty="0"/>
          </a:p>
        </p:txBody>
      </p:sp>
      <p:sp>
        <p:nvSpPr>
          <p:cNvPr id="11" name="Tijdelijke aanduiding voor tekst 10">
            <a:extLst>
              <a:ext uri="{FF2B5EF4-FFF2-40B4-BE49-F238E27FC236}">
                <a16:creationId xmlns:a16="http://schemas.microsoft.com/office/drawing/2014/main" id="{D5896761-7259-4CE2-9B80-EB67CB2CBAA1}"/>
              </a:ext>
            </a:extLst>
          </p:cNvPr>
          <p:cNvSpPr>
            <a:spLocks noGrp="1"/>
          </p:cNvSpPr>
          <p:nvPr>
            <p:ph type="body" sz="half" idx="2"/>
          </p:nvPr>
        </p:nvSpPr>
        <p:spPr/>
        <p:txBody>
          <a:bodyPr/>
          <a:lstStyle/>
          <a:p>
            <a:r>
              <a:rPr lang="nl-NL" dirty="0"/>
              <a:t>Het Strategische en Tactische Enterprise Planning Framework (STEP) is gericht op het opstellen van </a:t>
            </a:r>
            <a:r>
              <a:rPr lang="nl-NL" dirty="0" err="1"/>
              <a:t>roadmaps</a:t>
            </a:r>
            <a:r>
              <a:rPr lang="nl-NL" dirty="0"/>
              <a:t> en informatieplannen. Met STEP ondersteunen we het totale proces van informatieplanning: van het inventariseren van de bedrijfsdoelen van een organisatie tot en met het opstellen van de documenten voor projectinitiatie. </a:t>
            </a:r>
          </a:p>
          <a:p>
            <a:r>
              <a:rPr lang="nl-NL" dirty="0"/>
              <a:t>De rode draad in STEP is de benadering ‘just-in-time, </a:t>
            </a:r>
            <a:r>
              <a:rPr lang="nl-NL" dirty="0" err="1"/>
              <a:t>just-enough</a:t>
            </a:r>
            <a:r>
              <a:rPr lang="nl-NL" dirty="0"/>
              <a:t>’. Deze maken we zichtbaar en bespreekbaar in de fase Strategisch Plan. De vertaling naar een concreet portfolio in het Tactisch Plan, wordt ondersteund door intelligente rekenmodellen voor projecten. </a:t>
            </a:r>
          </a:p>
          <a:p>
            <a:r>
              <a:rPr lang="nl-NL" dirty="0"/>
              <a:t>Hierbij maken we gebruik van de jarenlange ervaring in het ondersteunen van projecten en portfolio’s.</a:t>
            </a:r>
            <a:endParaRPr lang="en-US" dirty="0"/>
          </a:p>
        </p:txBody>
      </p:sp>
      <p:sp>
        <p:nvSpPr>
          <p:cNvPr id="13" name="Tijdelijke aanduiding voor tekst 12">
            <a:extLst>
              <a:ext uri="{FF2B5EF4-FFF2-40B4-BE49-F238E27FC236}">
                <a16:creationId xmlns:a16="http://schemas.microsoft.com/office/drawing/2014/main" id="{1897E102-F3D9-4568-A57D-733911EA7A6A}"/>
              </a:ext>
            </a:extLst>
          </p:cNvPr>
          <p:cNvSpPr>
            <a:spLocks noGrp="1"/>
          </p:cNvSpPr>
          <p:nvPr>
            <p:ph type="body" idx="11"/>
          </p:nvPr>
        </p:nvSpPr>
        <p:spPr/>
        <p:txBody>
          <a:bodyPr>
            <a:normAutofit fontScale="92500" lnSpcReduction="10000"/>
          </a:bodyPr>
          <a:lstStyle/>
          <a:p>
            <a:r>
              <a:rPr lang="nl-NL" dirty="0"/>
              <a:t>1/1</a:t>
            </a:r>
            <a:endParaRPr lang="en-US" dirty="0"/>
          </a:p>
        </p:txBody>
      </p:sp>
      <p:sp>
        <p:nvSpPr>
          <p:cNvPr id="12" name="Tijdelijke aanduiding voor tekst 11">
            <a:extLst>
              <a:ext uri="{FF2B5EF4-FFF2-40B4-BE49-F238E27FC236}">
                <a16:creationId xmlns:a16="http://schemas.microsoft.com/office/drawing/2014/main" id="{8F037E89-4B24-4DE4-8C7B-4C086A1372BD}"/>
              </a:ext>
            </a:extLst>
          </p:cNvPr>
          <p:cNvSpPr>
            <a:spLocks noGrp="1"/>
          </p:cNvSpPr>
          <p:nvPr>
            <p:ph type="body" sz="quarter" idx="10"/>
          </p:nvPr>
        </p:nvSpPr>
        <p:spPr/>
        <p:txBody>
          <a:bodyPr/>
          <a:lstStyle/>
          <a:p>
            <a:r>
              <a:rPr lang="en-US" dirty="0">
                <a:hlinkClick r:id="rId2"/>
              </a:rPr>
              <a:t>www.solventa.nl/step</a:t>
            </a:r>
            <a:endParaRPr lang="en-US" dirty="0"/>
          </a:p>
        </p:txBody>
      </p:sp>
      <p:pic>
        <p:nvPicPr>
          <p:cNvPr id="19" name="Afbeelding 18" descr="Afbeelding met schermafbeelding&#10;&#10;Automatisch gegenereerde beschrijving">
            <a:extLst>
              <a:ext uri="{FF2B5EF4-FFF2-40B4-BE49-F238E27FC236}">
                <a16:creationId xmlns:a16="http://schemas.microsoft.com/office/drawing/2014/main" id="{8CCB5E54-7D82-4D0F-B6C8-F6C4BE0B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415" y="1537497"/>
            <a:ext cx="6677049" cy="4324955"/>
          </a:xfrm>
          <a:prstGeom prst="rect">
            <a:avLst/>
          </a:prstGeom>
        </p:spPr>
      </p:pic>
    </p:spTree>
    <p:extLst>
      <p:ext uri="{BB962C8B-B14F-4D97-AF65-F5344CB8AC3E}">
        <p14:creationId xmlns:p14="http://schemas.microsoft.com/office/powerpoint/2010/main" val="73340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5BFC83A-41AB-4AB4-BEA5-C8AE656FD7D0}"/>
              </a:ext>
            </a:extLst>
          </p:cNvPr>
          <p:cNvSpPr>
            <a:spLocks noGrp="1"/>
          </p:cNvSpPr>
          <p:nvPr>
            <p:ph type="title"/>
          </p:nvPr>
        </p:nvSpPr>
        <p:spPr/>
        <p:txBody>
          <a:bodyPr/>
          <a:lstStyle/>
          <a:p>
            <a:r>
              <a:rPr lang="nl-NL" dirty="0"/>
              <a:t>Gebruikersovereenkomst</a:t>
            </a:r>
            <a:endParaRPr lang="en-US" dirty="0"/>
          </a:p>
        </p:txBody>
      </p:sp>
      <p:sp>
        <p:nvSpPr>
          <p:cNvPr id="8" name="Tijdelijke aanduiding voor inhoud 7">
            <a:extLst>
              <a:ext uri="{FF2B5EF4-FFF2-40B4-BE49-F238E27FC236}">
                <a16:creationId xmlns:a16="http://schemas.microsoft.com/office/drawing/2014/main" id="{DA307BB7-CD48-4A0F-8226-3B54DA45F8B9}"/>
              </a:ext>
            </a:extLst>
          </p:cNvPr>
          <p:cNvSpPr>
            <a:spLocks noGrp="1"/>
          </p:cNvSpPr>
          <p:nvPr>
            <p:ph idx="1"/>
          </p:nvPr>
        </p:nvSpPr>
        <p:spPr/>
        <p:txBody>
          <a:bodyPr numCol="1">
            <a:normAutofit fontScale="92500" lnSpcReduction="10000"/>
          </a:bodyPr>
          <a:lstStyle/>
          <a:p>
            <a:pPr marL="0" indent="0">
              <a:buNone/>
            </a:pPr>
            <a:r>
              <a:rPr lang="nl-NL" sz="1400" dirty="0"/>
              <a:t>Dit is de vereenvoudigde (human-</a:t>
            </a:r>
            <a:r>
              <a:rPr lang="nl-NL" sz="1400" dirty="0" err="1"/>
              <a:t>readable</a:t>
            </a:r>
            <a:r>
              <a:rPr lang="nl-NL" sz="1400" dirty="0"/>
              <a:t>) versie van de volledige </a:t>
            </a:r>
            <a:r>
              <a:rPr lang="nl-NL" sz="1400" dirty="0">
                <a:hlinkClick r:id="rId3">
                  <a:extLst>
                    <a:ext uri="{A12FA001-AC4F-418D-AE19-62706E023703}">
                      <ahyp:hlinkClr xmlns:ahyp="http://schemas.microsoft.com/office/drawing/2018/hyperlinkcolor" val="tx"/>
                    </a:ext>
                  </a:extLst>
                </a:hlinkClick>
              </a:rPr>
              <a:t>licentie</a:t>
            </a:r>
            <a:r>
              <a:rPr lang="nl-NL" sz="1400" dirty="0"/>
              <a:t> en geen vervanging van de volledige licentie. </a:t>
            </a:r>
          </a:p>
          <a:p>
            <a:pPr marL="0" indent="0">
              <a:buNone/>
            </a:pPr>
            <a:r>
              <a:rPr lang="nl-NL" sz="1400" b="1" dirty="0"/>
              <a:t>Je bent vrij om:</a:t>
            </a:r>
          </a:p>
          <a:p>
            <a:r>
              <a:rPr lang="nl-NL" sz="1400" b="1" dirty="0"/>
              <a:t>het werk te delen</a:t>
            </a:r>
            <a:r>
              <a:rPr lang="nl-NL" sz="1400" dirty="0"/>
              <a:t> — te kopiëren, te verspreiden en door te geven via elk medium of bestandsformaat </a:t>
            </a:r>
          </a:p>
          <a:p>
            <a:r>
              <a:rPr lang="nl-NL" sz="1400" b="1" dirty="0"/>
              <a:t>het werk te bewerken</a:t>
            </a:r>
            <a:r>
              <a:rPr lang="nl-NL" sz="1400" dirty="0"/>
              <a:t> — te remixen, te veranderen en afgeleide werken te maken </a:t>
            </a:r>
          </a:p>
          <a:p>
            <a:r>
              <a:rPr lang="nl-NL" sz="1400" dirty="0"/>
              <a:t>voor alle doeleinden, inclusief commerciële doeleinden. </a:t>
            </a:r>
          </a:p>
          <a:p>
            <a:r>
              <a:rPr lang="nl-NL" sz="1400" dirty="0"/>
              <a:t>De licentiegever kan deze toestemming niet intrekken zolang aan de licentievoorwaarden voldaan wordt.</a:t>
            </a:r>
          </a:p>
          <a:p>
            <a:pPr marL="0" indent="0">
              <a:buNone/>
            </a:pPr>
            <a:r>
              <a:rPr lang="nl-NL" sz="1400" b="1" dirty="0"/>
              <a:t>Onder de volgende voorwaarden:</a:t>
            </a:r>
          </a:p>
          <a:p>
            <a:r>
              <a:rPr lang="nl-NL" sz="1400" b="1" dirty="0"/>
              <a:t>Naamsvermelding</a:t>
            </a:r>
            <a:r>
              <a:rPr lang="nl-NL" sz="1400" dirty="0"/>
              <a:t> — De gebruiker dient de maker van het werk te </a:t>
            </a:r>
            <a:r>
              <a:rPr lang="nl-NL" sz="1400" dirty="0">
                <a:hlinkClick r:id="rId4">
                  <a:extLst>
                    <a:ext uri="{A12FA001-AC4F-418D-AE19-62706E023703}">
                      <ahyp:hlinkClr xmlns:ahyp="http://schemas.microsoft.com/office/drawing/2018/hyperlinkcolor" val="tx"/>
                    </a:ext>
                  </a:extLst>
                </a:hlinkClick>
              </a:rPr>
              <a:t>vermelden</a:t>
            </a:r>
            <a:r>
              <a:rPr lang="nl-NL" sz="1400" dirty="0"/>
              <a:t>, een link naar de licentie te plaatsen en </a:t>
            </a:r>
            <a:r>
              <a:rPr lang="nl-NL" sz="1400" dirty="0">
                <a:hlinkClick r:id="rId4">
                  <a:extLst>
                    <a:ext uri="{A12FA001-AC4F-418D-AE19-62706E023703}">
                      <ahyp:hlinkClr xmlns:ahyp="http://schemas.microsoft.com/office/drawing/2018/hyperlinkcolor" val="tx"/>
                    </a:ext>
                  </a:extLst>
                </a:hlinkClick>
              </a:rPr>
              <a:t>aan te geven of het werk veranderd is</a:t>
            </a:r>
            <a:r>
              <a:rPr lang="nl-NL" sz="1400" dirty="0"/>
              <a:t>. Je mag dat op redelijke wijze doen, maar niet zodanig dat de indruk gewekt wordt dat de licentiegever instemt met je werk of je gebruik van het werk. </a:t>
            </a:r>
          </a:p>
          <a:p>
            <a:r>
              <a:rPr lang="nl-NL" sz="1400" b="1" dirty="0"/>
              <a:t>Geen aanvullende restricties</a:t>
            </a:r>
            <a:r>
              <a:rPr lang="nl-NL" sz="1400" dirty="0"/>
              <a:t> — Je mag geen juridische voorwaarden of </a:t>
            </a:r>
            <a:r>
              <a:rPr lang="nl-NL" sz="1400" dirty="0">
                <a:hlinkClick r:id="rId4">
                  <a:extLst>
                    <a:ext uri="{A12FA001-AC4F-418D-AE19-62706E023703}">
                      <ahyp:hlinkClr xmlns:ahyp="http://schemas.microsoft.com/office/drawing/2018/hyperlinkcolor" val="tx"/>
                    </a:ext>
                  </a:extLst>
                </a:hlinkClick>
              </a:rPr>
              <a:t>technologische voorzieningen</a:t>
            </a:r>
            <a:r>
              <a:rPr lang="nl-NL" sz="1400" dirty="0"/>
              <a:t> toepassen die anderen er juridisch in beperken om iets te doen wat de licentie toestaat. </a:t>
            </a:r>
          </a:p>
          <a:p>
            <a:pPr marL="0" indent="0">
              <a:buNone/>
            </a:pPr>
            <a:r>
              <a:rPr lang="nl-NL" sz="1400" b="1" dirty="0"/>
              <a:t>Let op: </a:t>
            </a:r>
          </a:p>
          <a:p>
            <a:r>
              <a:rPr lang="nl-NL" sz="1400" dirty="0"/>
              <a:t>Voor elementen van het materiaal die zich in het publieke domein bevinden, en voor vormen van gebruik die worden toegestaan via een </a:t>
            </a:r>
            <a:r>
              <a:rPr lang="nl-NL" sz="1400" dirty="0">
                <a:hlinkClick r:id="rId4">
                  <a:extLst>
                    <a:ext uri="{A12FA001-AC4F-418D-AE19-62706E023703}">
                      <ahyp:hlinkClr xmlns:ahyp="http://schemas.microsoft.com/office/drawing/2018/hyperlinkcolor" val="tx"/>
                    </a:ext>
                  </a:extLst>
                </a:hlinkClick>
              </a:rPr>
              <a:t>uitzondering of beperking</a:t>
            </a:r>
            <a:r>
              <a:rPr lang="nl-NL" sz="1400" dirty="0"/>
              <a:t> in de Auteurswet, hoef je je niet aan de voorwaarden van de licentie te houden. </a:t>
            </a:r>
          </a:p>
          <a:p>
            <a:r>
              <a:rPr lang="nl-NL" sz="1400" dirty="0"/>
              <a:t>Er worden geen garanties afgegeven. Het is mogelijk dat de licentie je niet alle gebruiksvrijheden geeft die nodig zijn voor het beoogde gebruik. Bijvoorbeeld, andere rechten zoals </a:t>
            </a:r>
            <a:r>
              <a:rPr lang="nl-NL" sz="1400" dirty="0">
                <a:hlinkClick r:id="rId4">
                  <a:extLst>
                    <a:ext uri="{A12FA001-AC4F-418D-AE19-62706E023703}">
                      <ahyp:hlinkClr xmlns:ahyp="http://schemas.microsoft.com/office/drawing/2018/hyperlinkcolor" val="tx"/>
                    </a:ext>
                  </a:extLst>
                </a:hlinkClick>
              </a:rPr>
              <a:t>publiciteits-, privacy- en morele rechten</a:t>
            </a:r>
            <a:r>
              <a:rPr lang="nl-NL" sz="1400" dirty="0"/>
              <a:t> kunnen het gebruik van een werk beperken. </a:t>
            </a:r>
          </a:p>
        </p:txBody>
      </p:sp>
      <p:sp>
        <p:nvSpPr>
          <p:cNvPr id="9" name="Tijdelijke aanduiding voor tekst 8">
            <a:extLst>
              <a:ext uri="{FF2B5EF4-FFF2-40B4-BE49-F238E27FC236}">
                <a16:creationId xmlns:a16="http://schemas.microsoft.com/office/drawing/2014/main" id="{4EAB4813-2249-4652-AF80-D7CED46BF8A7}"/>
              </a:ext>
            </a:extLst>
          </p:cNvPr>
          <p:cNvSpPr>
            <a:spLocks noGrp="1"/>
          </p:cNvSpPr>
          <p:nvPr>
            <p:ph type="body" idx="11"/>
          </p:nvPr>
        </p:nvSpPr>
        <p:spPr/>
        <p:txBody>
          <a:bodyPr>
            <a:normAutofit/>
          </a:bodyPr>
          <a:lstStyle/>
          <a:p>
            <a:r>
              <a:rPr lang="nl-NL" sz="1200" b="1" dirty="0">
                <a:solidFill>
                  <a:schemeClr val="bg1">
                    <a:lumMod val="75000"/>
                  </a:schemeClr>
                </a:solidFill>
              </a:rPr>
              <a:t>DE Kleine Lettertjes</a:t>
            </a:r>
            <a:endParaRPr lang="en-US" sz="1200" b="1" dirty="0">
              <a:solidFill>
                <a:schemeClr val="bg1">
                  <a:lumMod val="75000"/>
                </a:schemeClr>
              </a:solidFill>
            </a:endParaRPr>
          </a:p>
        </p:txBody>
      </p:sp>
      <p:sp>
        <p:nvSpPr>
          <p:cNvPr id="18" name="Tijdelijke aanduiding voor tekst 11">
            <a:extLst>
              <a:ext uri="{FF2B5EF4-FFF2-40B4-BE49-F238E27FC236}">
                <a16:creationId xmlns:a16="http://schemas.microsoft.com/office/drawing/2014/main" id="{4370F36B-8D94-42DA-A991-007E1AE69FD9}"/>
              </a:ext>
            </a:extLst>
          </p:cNvPr>
          <p:cNvSpPr txBox="1">
            <a:spLocks/>
          </p:cNvSpPr>
          <p:nvPr/>
        </p:nvSpPr>
        <p:spPr>
          <a:xfrm>
            <a:off x="1147156" y="6317843"/>
            <a:ext cx="9926733" cy="2345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6E6C66"/>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b="1" dirty="0">
                <a:solidFill>
                  <a:schemeClr val="bg1"/>
                </a:solidFill>
              </a:rPr>
              <a:t>Naamsvermelding 4.0 Internationaal (CC BY 4.0) </a:t>
            </a:r>
          </a:p>
        </p:txBody>
      </p:sp>
    </p:spTree>
    <p:extLst>
      <p:ext uri="{BB962C8B-B14F-4D97-AF65-F5344CB8AC3E}">
        <p14:creationId xmlns:p14="http://schemas.microsoft.com/office/powerpoint/2010/main" val="50388729"/>
      </p:ext>
    </p:extLst>
  </p:cSld>
  <p:clrMapOvr>
    <a:masterClrMapping/>
  </p:clrMapOvr>
</p:sld>
</file>

<file path=ppt/theme/theme1.xml><?xml version="1.0" encoding="utf-8"?>
<a:theme xmlns:a="http://schemas.openxmlformats.org/drawingml/2006/main" name="Solventa">
  <a:themeElements>
    <a:clrScheme name="Solventa theme colors">
      <a:dk1>
        <a:srgbClr val="000000"/>
      </a:dk1>
      <a:lt1>
        <a:srgbClr val="FFFFFF"/>
      </a:lt1>
      <a:dk2>
        <a:srgbClr val="3A4298"/>
      </a:dk2>
      <a:lt2>
        <a:srgbClr val="EBECE6"/>
      </a:lt2>
      <a:accent1>
        <a:srgbClr val="3A4298"/>
      </a:accent1>
      <a:accent2>
        <a:srgbClr val="EC6E51"/>
      </a:accent2>
      <a:accent3>
        <a:srgbClr val="EE4144"/>
      </a:accent3>
      <a:accent4>
        <a:srgbClr val="ACA4A3"/>
      </a:accent4>
      <a:accent5>
        <a:srgbClr val="232A59"/>
      </a:accent5>
      <a:accent6>
        <a:srgbClr val="FFFFFF"/>
      </a:accent6>
      <a:hlink>
        <a:srgbClr val="EE4144"/>
      </a:hlink>
      <a:folHlink>
        <a:srgbClr val="EE4144"/>
      </a:folHlink>
    </a:clrScheme>
    <a:fontScheme name="Solventa">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chorCtr="0">
        <a:normAutofit/>
      </a:bodyPr>
      <a:lstStyle>
        <a:defPPr>
          <a:defRPr sz="1000" dirty="0">
            <a:solidFill>
              <a:srgbClr val="6E6C66"/>
            </a:solidFill>
          </a:defRPr>
        </a:defPPr>
      </a:lstStyle>
    </a:txDef>
  </a:objectDefaults>
  <a:extraClrSchemeLst/>
  <a:extLst>
    <a:ext uri="{05A4C25C-085E-4340-85A3-A5531E510DB2}">
      <thm15:themeFamily xmlns:thm15="http://schemas.microsoft.com/office/thememl/2012/main" name="Solventa powerpoint 16-9 v5" id="{6A221DD0-ED0B-45D3-95D1-868C1BDE0263}" vid="{B79BD6BA-D125-4F37-B887-319B93CCE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D30B8FAF0A43E4FBA56BBB6A2672CAF" ma:contentTypeVersion="10" ma:contentTypeDescription="Een nieuw document maken." ma:contentTypeScope="" ma:versionID="12dc9b83bd6f2fccbbdd6fe1ad3d4176">
  <xsd:schema xmlns:xsd="http://www.w3.org/2001/XMLSchema" xmlns:xs="http://www.w3.org/2001/XMLSchema" xmlns:p="http://schemas.microsoft.com/office/2006/metadata/properties" xmlns:ns2="4f419aa2-f0c7-4e54-baf6-f67787a6e842" xmlns:ns3="e703d597-9f74-4007-bcdb-c99295c39549" targetNamespace="http://schemas.microsoft.com/office/2006/metadata/properties" ma:root="true" ma:fieldsID="e9cd0792088667d4abba97edb92a657b" ns2:_="" ns3:_="">
    <xsd:import namespace="4f419aa2-f0c7-4e54-baf6-f67787a6e842"/>
    <xsd:import namespace="e703d597-9f74-4007-bcdb-c99295c3954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19aa2-f0c7-4e54-baf6-f67787a6e842"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03d597-9f74-4007-bcdb-c99295c3954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f419aa2-f0c7-4e54-baf6-f67787a6e842">SOLVENTA-1353565780-34350</_dlc_DocId>
    <_dlc_DocIdUrl xmlns="4f419aa2-f0c7-4e54-baf6-f67787a6e842">
      <Url>https://iteyenl.sharepoint.com/sites/DMS/_layouts/15/DocIdRedir.aspx?ID=SOLVENTA-1353565780-34350</Url>
      <Description>SOLVENTA-1353565780-34350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14FA63-8A1D-442A-9711-2C637DC73DCB}">
  <ds:schemaRefs>
    <ds:schemaRef ds:uri="http://schemas.microsoft.com/sharepoint/events"/>
  </ds:schemaRefs>
</ds:datastoreItem>
</file>

<file path=customXml/itemProps2.xml><?xml version="1.0" encoding="utf-8"?>
<ds:datastoreItem xmlns:ds="http://schemas.openxmlformats.org/officeDocument/2006/customXml" ds:itemID="{004DE349-2D17-4E2B-A841-FD65D06AC5FA}"/>
</file>

<file path=customXml/itemProps3.xml><?xml version="1.0" encoding="utf-8"?>
<ds:datastoreItem xmlns:ds="http://schemas.openxmlformats.org/officeDocument/2006/customXml" ds:itemID="{D58BF30C-CFCE-4827-81B3-9063221B6DB1}">
  <ds:schemaRefs>
    <ds:schemaRef ds:uri="http://purl.org/dc/elements/1.1/"/>
    <ds:schemaRef ds:uri="http://schemas.microsoft.com/office/infopath/2007/PartnerControls"/>
    <ds:schemaRef ds:uri="4f419aa2-f0c7-4e54-baf6-f67787a6e842"/>
    <ds:schemaRef ds:uri="http://purl.org/dc/terms/"/>
    <ds:schemaRef ds:uri="http://schemas.microsoft.com/office/2006/documentManagement/types"/>
    <ds:schemaRef ds:uri="3582ecb9-98dc-4b8f-858a-5726df25436e"/>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D88BA568-5ACB-4CD4-9FE5-A2B7C2CDD0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Solventa powerpoint 16-9 v5</Template>
  <TotalTime>2469</TotalTime>
  <Words>874</Words>
  <Application>Microsoft Office PowerPoint</Application>
  <PresentationFormat>Breedbeeld</PresentationFormat>
  <Paragraphs>60</Paragraphs>
  <Slides>8</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Roboto Light</vt:lpstr>
      <vt:lpstr>Solventa</vt:lpstr>
      <vt:lpstr>Modellen voor architectuur</vt:lpstr>
      <vt:lpstr>Inhoudsopgave</vt:lpstr>
      <vt:lpstr>GEA</vt:lpstr>
      <vt:lpstr>Impresario</vt:lpstr>
      <vt:lpstr>Denkraam</vt:lpstr>
      <vt:lpstr>Denkraam</vt:lpstr>
      <vt:lpstr>STEP</vt:lpstr>
      <vt:lpstr>Gebruikersovereenkomst</vt:lpstr>
    </vt:vector>
  </TitlesOfParts>
  <Company>Solventa</Company>
  <LinksUpToDate>false</LinksUpToDate>
  <SharedDoc>false</SharedDoc>
  <HyperlinkBase>www.solventa.nl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Modellen voor Architectuur</dc:title>
  <dc:subject>GEA, Impresario, STEP, Denkraam</dc:subject>
  <dc:creator>ronald.streekstra@solventa.nl</dc:creator>
  <cp:keywords>CC 4.0</cp:keywords>
  <cp:lastModifiedBy>Ronald Streekstra</cp:lastModifiedBy>
  <cp:revision>182</cp:revision>
  <cp:lastPrinted>2018-11-27T09:27:45Z</cp:lastPrinted>
  <dcterms:created xsi:type="dcterms:W3CDTF">2018-10-24T08:59:36Z</dcterms:created>
  <dcterms:modified xsi:type="dcterms:W3CDTF">2019-07-15T09:49:57Z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0x010100AD30B8FAF0A43E4FBA56BBB6A2672CAF</vt:lpwstr>
  </property>
  <property fmtid="{D5CDD505-2E9C-101B-9397-08002B2CF9AE}" pid="3" name="_dlc_DocIdItemGuid">
    <vt:lpwstr>5902ab94-bb02-4af3-bd34-c66810d9fc49</vt:lpwstr>
  </property>
</Properties>
</file>